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08" r:id="rId2"/>
  </p:sldMasterIdLst>
  <p:sldIdLst>
    <p:sldId id="259" r:id="rId3"/>
    <p:sldId id="256" r:id="rId4"/>
    <p:sldId id="257" r:id="rId5"/>
    <p:sldId id="258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06.02.2015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06.02.2015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06.02.2015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hyperlink" Target="&#1088;&#1072;&#1074;&#1077;&#1085;&#1089;&#1090;&#1074;&#1086;.pptx" TargetMode="External"/><Relationship Id="rId1" Type="http://schemas.openxmlformats.org/officeDocument/2006/relationships/slideLayout" Target="../slideLayouts/slideLayout13.xml"/><Relationship Id="rId4" Type="http://schemas.openxmlformats.org/officeDocument/2006/relationships/slide" Target="slide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6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357298"/>
            <a:ext cx="7000924" cy="642942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Игра «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Сравни подарки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43174" y="2500306"/>
            <a:ext cx="5195902" cy="157163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Цель:</a:t>
            </a:r>
          </a:p>
          <a:p>
            <a:pPr algn="ctr">
              <a:buNone/>
            </a:pP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Закрепить 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понятия «равенство» - «неравенство» и умение правильно использовать соответствующие знаки</a:t>
            </a:r>
            <a:endParaRPr lang="ru-RU" sz="20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14282" y="2714620"/>
            <a:ext cx="2286016" cy="571504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  <a:hlinkClick r:id="rId2" action="ppaction://hlinkpres?slideindex=6&amp;slidetitle=Используемые ресурсы"/>
              </a:rPr>
              <a:t>Ресурсы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14282" y="3786190"/>
            <a:ext cx="2286016" cy="571504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Правила игры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14282" y="4786322"/>
            <a:ext cx="2286016" cy="571504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  <a:hlinkClick r:id="rId4" action="ppaction://hlinksldjump"/>
              </a:rPr>
              <a:t>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  <a:hlinkClick r:id="rId4" action="ppaction://hlinksldjump"/>
              </a:rPr>
              <a:t>гра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2910" y="428604"/>
            <a:ext cx="714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Краевое государственное бюджетное образовательное учреждение «Центр образования «Эврика»</a:t>
            </a:r>
            <a:endParaRPr lang="ru-RU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86248" y="4071942"/>
            <a:ext cx="33575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Идея: Л.Г.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Петерсон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        Н. П. Холина</a:t>
            </a: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Разработала: Романова В.А.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14414" y="5929330"/>
            <a:ext cx="6215106" cy="9286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г. Петропавловск-Камчатский</a:t>
            </a:r>
          </a:p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2014г.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357166"/>
            <a:ext cx="8029575" cy="324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00760" y="4857760"/>
            <a:ext cx="1171575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00166" y="4071942"/>
            <a:ext cx="1228725" cy="179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Рисунок 4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4643422"/>
            <a:ext cx="1357290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296146" y="4438642"/>
            <a:ext cx="1847854" cy="24193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Управляющая кнопка: назад 6">
            <a:hlinkClick r:id="" action="ppaction://hlinkshowjump?jump=firstslide" highlightClick="1"/>
          </p:cNvPr>
          <p:cNvSpPr/>
          <p:nvPr/>
        </p:nvSpPr>
        <p:spPr>
          <a:xfrm>
            <a:off x="8744526" y="6357934"/>
            <a:ext cx="399474" cy="500066"/>
          </a:xfrm>
          <a:prstGeom prst="actionButtonBackPrevious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38889E-6 1.40611E-6 L -0.22048 -0.47225 " pathEditMode="relative" ptsTypes="AA">
                                      <p:cBhvr>
                                        <p:cTn id="6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9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85728"/>
            <a:ext cx="8991600" cy="347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43702" y="5072074"/>
            <a:ext cx="1171575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00100" y="4572008"/>
            <a:ext cx="1228725" cy="179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Рисунок 4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428860" y="4643422"/>
            <a:ext cx="1357290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643438" y="4438642"/>
            <a:ext cx="1847854" cy="24193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Управляющая кнопка: назад 6">
            <a:hlinkClick r:id="" action="ppaction://hlinkshowjump?jump=firstslide" highlightClick="1"/>
          </p:cNvPr>
          <p:cNvSpPr/>
          <p:nvPr/>
        </p:nvSpPr>
        <p:spPr>
          <a:xfrm>
            <a:off x="8744526" y="6357934"/>
            <a:ext cx="399474" cy="500066"/>
          </a:xfrm>
          <a:prstGeom prst="actionButtonBackPrevious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6 1.3876E-7 L -0.32274 -0.5037 " pathEditMode="relative" ptsTypes="AA">
                                      <p:cBhvr>
                                        <p:cTn id="6" dur="2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9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714356"/>
            <a:ext cx="8705850" cy="336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29322" y="4857760"/>
            <a:ext cx="1171575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57290" y="4214818"/>
            <a:ext cx="1228725" cy="179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Рисунок 4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296146" y="4438642"/>
            <a:ext cx="1847854" cy="24193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4643422"/>
            <a:ext cx="1357290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Управляющая кнопка: назад 6">
            <a:hlinkClick r:id="" action="ppaction://hlinkshowjump?jump=firstslide" highlightClick="1"/>
          </p:cNvPr>
          <p:cNvSpPr/>
          <p:nvPr/>
        </p:nvSpPr>
        <p:spPr>
          <a:xfrm>
            <a:off x="8744526" y="6357934"/>
            <a:ext cx="399474" cy="500066"/>
          </a:xfrm>
          <a:prstGeom prst="actionButtonBackPrevious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9.44444E-6 -2.08141E-6 L 0.2757 -0.42992 " pathEditMode="relative" ptsTypes="AA">
                                      <p:cBhvr>
                                        <p:cTn id="6" dur="2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9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Правила игры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  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Взрослый предлагает ребёнку рассмотреть подарки, которые прислали животным, сравнить их и поставить соответствующий знак . </a:t>
            </a:r>
          </a:p>
          <a:p>
            <a:pPr algn="ctr">
              <a:buNone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При правильном ответе ребёнка, взрослый щёлкает кнопкой мыши и нужный знак занимает своё место, а неправильный - исчезает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Управляющая кнопка: назад 3">
            <a:hlinkClick r:id="rId2" action="ppaction://hlinksldjump" highlightClick="1"/>
          </p:cNvPr>
          <p:cNvSpPr/>
          <p:nvPr/>
        </p:nvSpPr>
        <p:spPr>
          <a:xfrm>
            <a:off x="8601650" y="6286496"/>
            <a:ext cx="542350" cy="571504"/>
          </a:xfrm>
          <a:prstGeom prst="actionButtonBackPrevious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Используемые ресурсы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Петерсон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Л.Г., Холина Н.П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Раз – ступенька, два – ступенька… Математика для детей 5-6 лет.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Часть 1. Изд. 3-е,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перереб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/ Л.Г.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Петерсон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Н.П. Холина. – М.: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Ювента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2014. – 64 с.: ил.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http://yandex.ru/images/search?img_url=http%3A%2F%2Fimg-fotki.yandex.ru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Управляющая кнопка: назад 3">
            <a:hlinkClick r:id="rId2" action="ppaction://hlinksldjump" highlightClick="1"/>
          </p:cNvPr>
          <p:cNvSpPr/>
          <p:nvPr/>
        </p:nvSpPr>
        <p:spPr>
          <a:xfrm>
            <a:off x="8673088" y="6357934"/>
            <a:ext cx="470912" cy="500066"/>
          </a:xfrm>
          <a:prstGeom prst="actionButtonBackPrevious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159</Words>
  <PresentationFormat>Экран (4:3)</PresentationFormat>
  <Paragraphs>20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6</vt:i4>
      </vt:variant>
    </vt:vector>
  </HeadingPairs>
  <TitlesOfParts>
    <vt:vector size="8" baseType="lpstr">
      <vt:lpstr>Тема Office</vt:lpstr>
      <vt:lpstr>Изящная</vt:lpstr>
      <vt:lpstr>Игра «Сравни подарки» </vt:lpstr>
      <vt:lpstr>Слайд 2</vt:lpstr>
      <vt:lpstr>Слайд 3</vt:lpstr>
      <vt:lpstr>Слайд 4</vt:lpstr>
      <vt:lpstr>Правила игры</vt:lpstr>
      <vt:lpstr>Используемые ресурсы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воспитатель</dc:creator>
  <cp:lastModifiedBy>воспитатель</cp:lastModifiedBy>
  <cp:revision>21</cp:revision>
  <dcterms:created xsi:type="dcterms:W3CDTF">2014-11-24T05:51:54Z</dcterms:created>
  <dcterms:modified xsi:type="dcterms:W3CDTF">2015-02-06T06:38:02Z</dcterms:modified>
</cp:coreProperties>
</file>