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iryhal3.cartoons.org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«Помоги поросятам спрятаться от волка»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429624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Закрепить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представления о различных свойствах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предметов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ф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ормировать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сравнивать предметы по размеру.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4653136"/>
            <a:ext cx="1728192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Ресурсы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168" y="4869160"/>
            <a:ext cx="2857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Составила: Романова В.А.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2543" y="6021288"/>
            <a:ext cx="3111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Петропавловск-Камчатский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hlinkClick r:id="" action="ppaction://noaction" highlightClick="1"/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75" t="-3407" r="33925" b="35471"/>
          <a:stretch>
            <a:fillRect/>
          </a:stretch>
        </p:blipFill>
        <p:spPr bwMode="auto">
          <a:xfrm>
            <a:off x="5929322" y="3629025"/>
            <a:ext cx="172402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>
            <a:hlinkClick r:id="" action="ppaction://noaction" highlightClick="1"/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5611" r="69428" b="34469"/>
          <a:stretch>
            <a:fillRect/>
          </a:stretch>
        </p:blipFill>
        <p:spPr bwMode="auto">
          <a:xfrm>
            <a:off x="3357554" y="4119543"/>
            <a:ext cx="1143008" cy="273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2" cstate="print"/>
          <a:srcRect l="-5400" t="65040" r="66600"/>
          <a:stretch>
            <a:fillRect/>
          </a:stretch>
        </p:blipFill>
        <p:spPr bwMode="auto">
          <a:xfrm>
            <a:off x="0" y="357166"/>
            <a:ext cx="271461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2" cstate="print"/>
          <a:srcRect l="34000" t="65651" r="34200"/>
          <a:stretch>
            <a:fillRect/>
          </a:stretch>
        </p:blipFill>
        <p:spPr bwMode="auto">
          <a:xfrm>
            <a:off x="3286116" y="1214422"/>
            <a:ext cx="207170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2" cstate="print"/>
          <a:srcRect l="68000" t="66463" r="2800" b="4268"/>
          <a:stretch>
            <a:fillRect/>
          </a:stretch>
        </p:blipFill>
        <p:spPr bwMode="auto">
          <a:xfrm>
            <a:off x="5643570" y="214290"/>
            <a:ext cx="335755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800" t="-4878" b="37398"/>
          <a:stretch>
            <a:fillRect/>
          </a:stretch>
        </p:blipFill>
        <p:spPr bwMode="auto">
          <a:xfrm>
            <a:off x="642910" y="4714884"/>
            <a:ext cx="107157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Управляющая кнопка: назад 7">
            <a:hlinkClick r:id="" action="ppaction://hlinkshowjump?jump=firstslide" highlightClick="1"/>
          </p:cNvPr>
          <p:cNvSpPr/>
          <p:nvPr/>
        </p:nvSpPr>
        <p:spPr>
          <a:xfrm>
            <a:off x="8639944" y="6425952"/>
            <a:ext cx="504056" cy="432048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97965E-6 C 0.00503 -0.00486 0.01041 -0.00902 0.01527 -0.01434 C 0.0243 -0.02428 0.03333 -0.03608 0.04461 -0.04116 C 0.04965 -0.04787 0.05399 -0.05065 0.05989 -0.0555 C 0.06579 -0.06036 0.06875 -0.06683 0.07534 -0.06984 C 0.08489 -0.08256 0.0993 -0.08742 0.1092 -0.1006 C 0.11128 -0.10338 0.11302 -0.10638 0.11527 -0.10869 C 0.11822 -0.1117 0.12447 -0.11679 0.12447 -0.11679 C 0.12951 -0.12696 0.13767 -0.1339 0.14461 -0.14153 C 0.15468 -0.15264 0.16441 -0.16651 0.17534 -0.17622 C 0.17899 -0.17946 0.18385 -0.17969 0.18767 -0.18247 C 0.19548 -0.18825 0.20034 -0.19588 0.2092 -0.19889 C 0.21666 -0.2049 0.22309 -0.20606 0.23072 -0.21115 C 0.24392 -0.22017 0.23281 -0.21554 0.24461 -0.21947 C 0.25156 -0.22548 0.25572 -0.22595 0.26458 -0.22757 C 0.27621 -0.23288 0.28767 -0.23427 0.3 -0.23566 C 0.34253 -0.25532 0.38923 -0.23635 0.42135 -0.19889 C 0.43298 -0.18571 0.44305 -0.17137 0.45052 -0.15379 C 0.45156 -0.15171 0.45295 -0.14986 0.45381 -0.14755 C 0.45434 -0.1457 0.45468 -0.14338 0.45538 -0.14153 C 0.45711 -0.13737 0.46145 -0.12928 0.46145 -0.12928 C 0.46441 -0.11725 0.46458 -0.11286 0.47066 -0.10453 C 0.47777 -0.07655 0.48784 -0.04325 0.50746 -0.02683 C 0.51093 -0.01295 0.52239 -0.0074 0.53072 1.97965E-6 C 0.54166 0.00971 0.55138 0.02521 0.56458 0.02868 C 0.57135 0.03423 0.58177 0.04371 0.58923 0.04695 C 0.59513 0.04949 0.60763 0.05111 0.60763 0.05111 C 0.62222 0.06406 0.65347 0.06244 0.67066 0.06545 C 0.69531 0.06406 0.71996 0.06314 0.74461 0.06129 C 0.75191 0.06082 0.75868 0.05319 0.76614 0.05111 C 0.76822 0.04996 0.78385 0.04163 0.78611 0.03885 C 0.79097 0.03284 0.79843 0.01827 0.79843 0.01827 C 0.80069 0.00971 0.80399 0.00255 0.80607 -0.00624 C 0.80694 -0.01041 0.8092 -0.0185 0.8092 -0.0185 C 0.81059 -0.03168 0.81302 -0.04255 0.81527 -0.0555 C 0.81944 -0.11424 0.81788 -0.08302 0.81527 -0.19473 C 0.81493 -0.20814 0.81458 -0.21878 0.8092 -0.22965 C 0.80694 -0.24121 0.80625 -0.25601 0.80156 -0.26642 C 0.79809 -0.27405 0.78802 -0.29602 0.78298 -0.30134 C 0.78177 -0.30273 0.77986 -0.3025 0.77847 -0.30342 C 0.77204 -0.30782 0.76875 -0.31337 0.76145 -0.31568 C 0.74548 -0.33048 0.72656 -0.33372 0.70763 -0.33626 C 0.65694 -0.35245 0.59444 -0.34366 0.54305 -0.34227 C 0.53385 -0.34042 0.52395 -0.34019 0.51527 -0.33626 C 0.47309 -0.33788 0.47013 -0.33048 0.44461 -0.34436 C 0.43767 -0.35361 0.42864 -0.35384 0.41996 -0.35869 C 0.41423 -0.36609 0.40972 -0.36748 0.40295 -0.37303 C 0.39444 -0.37997 0.38784 -0.38992 0.37986 -0.39755 C 0.37881 -0.39963 0.37812 -0.40194 0.37691 -0.40379 C 0.37552 -0.4061 0.37343 -0.40772 0.37222 -0.41004 C 0.36666 -0.42021 0.37152 -0.41559 0.36614 -0.42437 C 0.35989 -0.43432 0.36284 -0.42599 0.35833 -0.43663 C 0.35364 -0.44773 0.35208 -0.45976 0.34913 -0.47155 C 0.35156 -0.49121 0.35069 -0.47965 0.35069 -0.50624 " pathEditMode="relative" ptsTypes="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75" t="-3407" r="33925" b="35471"/>
          <a:stretch>
            <a:fillRect/>
          </a:stretch>
        </p:blipFill>
        <p:spPr bwMode="auto">
          <a:xfrm>
            <a:off x="5929322" y="3629025"/>
            <a:ext cx="172402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2" cstate="print"/>
          <a:srcRect l="-5400" t="65040" r="66600"/>
          <a:stretch>
            <a:fillRect/>
          </a:stretch>
        </p:blipFill>
        <p:spPr bwMode="auto">
          <a:xfrm>
            <a:off x="0" y="357166"/>
            <a:ext cx="271461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2" cstate="print"/>
          <a:srcRect l="34000" t="65651" r="34200"/>
          <a:stretch>
            <a:fillRect/>
          </a:stretch>
        </p:blipFill>
        <p:spPr bwMode="auto">
          <a:xfrm>
            <a:off x="3286116" y="1214422"/>
            <a:ext cx="207170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2" cstate="print"/>
          <a:srcRect l="68000" t="66463" r="2800" b="4268"/>
          <a:stretch>
            <a:fillRect/>
          </a:stretch>
        </p:blipFill>
        <p:spPr bwMode="auto">
          <a:xfrm>
            <a:off x="5643570" y="214290"/>
            <a:ext cx="335755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5611" r="69428" b="34469"/>
          <a:stretch>
            <a:fillRect/>
          </a:stretch>
        </p:blipFill>
        <p:spPr bwMode="auto">
          <a:xfrm>
            <a:off x="3357554" y="4119543"/>
            <a:ext cx="1143008" cy="273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Управляющая кнопка: назад 7">
            <a:hlinkClick r:id="" action="ppaction://hlinkshowjump?jump=firstslide" highlightClick="1"/>
          </p:cNvPr>
          <p:cNvSpPr/>
          <p:nvPr/>
        </p:nvSpPr>
        <p:spPr>
          <a:xfrm>
            <a:off x="8639944" y="6425952"/>
            <a:ext cx="504056" cy="432048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5097E-6 C -0.00643 -0.01295 -0.01285 -0.02497 -0.02014 -0.037 C -0.02136 -0.03885 -0.02153 -0.04186 -0.02309 -0.04324 C -0.02691 -0.04671 -0.0316 -0.04787 -0.03542 -0.05134 C -0.04202 -0.05712 -0.04722 -0.06383 -0.054 -0.06984 C -0.05556 -0.07123 -0.05851 -0.07377 -0.05851 -0.07377 C -0.06215 -0.08811 -0.05712 -0.07123 -0.06476 -0.08626 C -0.06719 -0.09112 -0.07031 -0.10106 -0.0724 -0.10661 C -0.07344 -0.11563 -0.07622 -0.13344 -0.0724 -0.14153 C -0.06979 -0.14685 -0.0632 -0.145 -0.05851 -0.14569 C -0.03611 -0.14939 -0.0132 -0.1524 0.0092 -0.15587 C 0.01371 -0.15656 0.0184 -0.15726 0.02291 -0.15795 C 0.0342 -0.15934 0.05677 -0.16188 0.05677 -0.16188 C 0.07725 -0.16882 0.05555 -0.16188 0.10451 -0.16813 C 0.12482 -0.17067 0.14427 -0.17599 0.16441 -0.1783 C 0.1835 -0.18339 0.20243 -0.19056 0.22153 -0.19472 C 0.23316 -0.21068 0.21753 -0.19079 0.23368 -0.20513 C 0.24114 -0.21184 0.24739 -0.22178 0.25225 -0.23173 C 0.25451 -0.24583 0.25538 -0.26017 0.24913 -0.27266 C 0.24687 -0.28469 0.24392 -0.28445 0.2368 -0.29116 C 0.23507 -0.29278 0.2342 -0.29579 0.23229 -0.29717 C 0.22934 -0.29926 0.22604 -0.29972 0.22291 -0.30134 C 0.21215 -0.30712 0.20017 -0.31406 0.18889 -0.31776 C 0.1651 -0.33418 0.13507 -0.33071 0.1092 -0.3321 C 0.08403 -0.34181 0.05868 -0.33927 0.03229 -0.34019 C -0.08611 -0.36008 0.05069 -0.33765 -0.29705 -0.34435 C -0.30122 -0.34435 -0.30938 -0.34852 -0.30938 -0.34852 C -0.31476 -0.3536 -0.32049 -0.35615 -0.32622 -0.36077 C -0.33802 -0.38436 -0.31806 -0.34597 -0.33542 -0.37303 C -0.33698 -0.37534 -0.33715 -0.37904 -0.33854 -0.38136 C -0.34167 -0.38667 -0.34566 -0.39084 -0.34931 -0.39569 C -0.35417 -0.40217 -0.35677 -0.4098 -0.36163 -0.41605 C -0.36268 -0.42021 -0.36372 -0.42414 -0.36476 -0.4283 C -0.36528 -0.43038 -0.36632 -0.43455 -0.36632 -0.43455 C -0.36476 -0.46623 -0.3684 -0.46484 -0.354 -0.48381 C -0.34827 -0.49121 -0.35122 -0.4889 -0.34462 -0.4919 C -0.33872 -0.49722 -0.33247 -0.49861 -0.32622 -0.50208 C -0.31702 -0.50717 -0.30972 -0.51457 -0.3 -0.5185 C -0.29549 -0.52266 -0.29097 -0.52682 -0.28629 -0.53099 C -0.28472 -0.53237 -0.2816 -0.53492 -0.2816 -0.53492 C -0.28056 -0.537 -0.27986 -0.53931 -0.27847 -0.54116 C -0.27483 -0.54602 -0.27118 -0.54532 -0.27709 -0.54532 " pathEditMode="relative" ptsTypes="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/>
          <a:srcRect l="-5400" t="65040" r="66600"/>
          <a:stretch>
            <a:fillRect/>
          </a:stretch>
        </p:blipFill>
        <p:spPr bwMode="auto">
          <a:xfrm>
            <a:off x="0" y="357166"/>
            <a:ext cx="271461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2" cstate="print"/>
          <a:srcRect l="34000" t="65651" r="34200"/>
          <a:stretch>
            <a:fillRect/>
          </a:stretch>
        </p:blipFill>
        <p:spPr bwMode="auto">
          <a:xfrm>
            <a:off x="3286116" y="1214422"/>
            <a:ext cx="207170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2" cstate="print"/>
          <a:srcRect l="68000" t="66463" r="2800" b="4268"/>
          <a:stretch>
            <a:fillRect/>
          </a:stretch>
        </p:blipFill>
        <p:spPr bwMode="auto">
          <a:xfrm>
            <a:off x="5643570" y="214290"/>
            <a:ext cx="335755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375" t="-3407" r="33925" b="35471"/>
          <a:stretch>
            <a:fillRect/>
          </a:stretch>
        </p:blipFill>
        <p:spPr bwMode="auto">
          <a:xfrm>
            <a:off x="5929322" y="3629025"/>
            <a:ext cx="172402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Управляющая кнопка: назад 7">
            <a:hlinkClick r:id="" action="ppaction://hlinkshowjump?jump=firstslide" highlightClick="1"/>
          </p:cNvPr>
          <p:cNvSpPr/>
          <p:nvPr/>
        </p:nvSpPr>
        <p:spPr>
          <a:xfrm>
            <a:off x="8639944" y="6425952"/>
            <a:ext cx="504056" cy="432048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6.83626E-6 C -0.00486 -0.00949 -0.01146 -0.01296 -0.0184 -0.01828 C -0.0217 -0.02082 -0.02413 -0.02498 -0.02778 -0.0266 C -0.04687 -0.0347 -0.06493 -0.04464 -0.08472 -0.04904 C -0.10746 -0.05921 -0.07604 -0.04626 -0.11701 -0.05528 C -0.1217 -0.05644 -0.12621 -0.05921 -0.13073 -0.06129 C -0.1342 -0.06291 -0.13785 -0.06268 -0.14149 -0.06337 C -0.15399 -0.06892 -0.16371 -0.07609 -0.17535 -0.08396 C -0.18073 -0.08766 -0.18333 -0.09344 -0.18924 -0.09621 C -0.19236 -0.10038 -0.19531 -0.10431 -0.19844 -0.10847 C -0.20121 -0.11217 -0.20069 -0.11888 -0.20312 -0.12281 C -0.20642 -0.12813 -0.21024 -0.13229 -0.21389 -0.13715 C -0.2217 -0.14779 -0.21562 -0.13854 -0.22153 -0.15149 C -0.22344 -0.15565 -0.22778 -0.16374 -0.22778 -0.16374 C -0.22795 -0.16444 -0.23073 -0.17531 -0.23073 -0.17623 C -0.23073 -0.1804 -0.23021 -0.19127 -0.22621 -0.1945 C -0.21441 -0.20422 -0.18663 -0.20237 -0.17847 -0.20283 C -0.16302 -0.20514 -0.14878 -0.21139 -0.13385 -0.21717 C -0.12743 -0.21971 -0.11788 -0.22272 -0.11233 -0.22734 C -0.10191 -0.2359 -0.09132 -0.24376 -0.08003 -0.25001 C -0.07413 -0.25741 -0.06493 -0.26504 -0.05694 -0.26828 C -0.05208 -0.27707 -0.04705 -0.28146 -0.04149 -0.28886 C -0.03767 -0.29395 -0.03455 -0.30019 -0.03073 -0.30528 C -0.02656 -0.31684 -0.02135 -0.32656 -0.01701 -0.33812 C -0.0151 -0.34344 -0.01111 -0.34714 -0.0092 -0.35246 C -0.00816 -0.35523 -0.00712 -0.35778 -0.00625 -0.36055 C -0.00156 -0.37535 -0.01007 -0.35616 0.00156 -0.37905 C 0.0026 -0.38114 0.00451 -0.38507 0.00451 -0.38507 C 0.00781 -0.40218 0.00347 -0.3853 0.01076 -0.39964 C 0.01163 -0.40149 0.01129 -0.40403 0.01233 -0.40565 C 0.01389 -0.40819 0.01667 -0.40958 0.0184 -0.41189 C 0.01962 -0.41351 0.02031 -0.41629 0.02153 -0.41791 C 0.02847 -0.42716 0.04618 -0.43641 0.05538 -0.44057 C 0.0559 -0.44335 0.05642 -0.44589 0.05695 -0.44867 C 0.05781 -0.45283 0.0599 -0.46092 0.0599 -0.46092 " pathEditMode="relative" ptsTypes="fffffffffffffffffffffffff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viryhal3.cartoons.org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8639944" y="6425952"/>
            <a:ext cx="504056" cy="432048"/>
          </a:xfrm>
          <a:prstGeom prst="actionButtonBackPreviou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39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Поток</vt:lpstr>
      <vt:lpstr>«Помоги поросятам спрятаться от волка»</vt:lpstr>
      <vt:lpstr>Слайд 2</vt:lpstr>
      <vt:lpstr>Слайд 3</vt:lpstr>
      <vt:lpstr>Слайд 4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воспитатель</dc:creator>
  <cp:lastModifiedBy>tyrell</cp:lastModifiedBy>
  <cp:revision>10</cp:revision>
  <dcterms:created xsi:type="dcterms:W3CDTF">2014-11-18T04:41:40Z</dcterms:created>
  <dcterms:modified xsi:type="dcterms:W3CDTF">2015-02-17T08:24:09Z</dcterms:modified>
</cp:coreProperties>
</file>