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3B36E8C-47A7-4C20-A9AD-0135660B3F53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E2739B-B701-4FCD-BBA6-708ABAC8FAD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E8C-47A7-4C20-A9AD-0135660B3F53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739B-B701-4FCD-BBA6-708ABAC8F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E8C-47A7-4C20-A9AD-0135660B3F53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739B-B701-4FCD-BBA6-708ABAC8F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E8C-47A7-4C20-A9AD-0135660B3F53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739B-B701-4FCD-BBA6-708ABAC8F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E8C-47A7-4C20-A9AD-0135660B3F53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739B-B701-4FCD-BBA6-708ABAC8F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E8C-47A7-4C20-A9AD-0135660B3F53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739B-B701-4FCD-BBA6-708ABAC8FA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E8C-47A7-4C20-A9AD-0135660B3F53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739B-B701-4FCD-BBA6-708ABAC8F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E8C-47A7-4C20-A9AD-0135660B3F53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739B-B701-4FCD-BBA6-708ABAC8F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E8C-47A7-4C20-A9AD-0135660B3F53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739B-B701-4FCD-BBA6-708ABAC8F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E8C-47A7-4C20-A9AD-0135660B3F53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739B-B701-4FCD-BBA6-708ABAC8FAD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E8C-47A7-4C20-A9AD-0135660B3F53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739B-B701-4FCD-BBA6-708ABAC8F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3B36E8C-47A7-4C20-A9AD-0135660B3F53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8E2739B-B701-4FCD-BBA6-708ABAC8FA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7945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886200"/>
            <a:ext cx="4424536" cy="1054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dmin\AppData\Local\Temp\HamsterArc{88822bda-23d3-4ebf-aa99-336e6986b3a8}\Игрушка 1-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372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88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етский фон для презентации - Лучш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8" y="0"/>
            <a:ext cx="9151897" cy="68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dmin\AppData\Local\Temp\HamsterArc{3dec33e9-f490-42eb-89c0-d04d050a6b8a}\Игрушка 1-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1719"/>
            <a:ext cx="4788023" cy="6507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51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Детский фон для презентации - Лучш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8" y="0"/>
            <a:ext cx="9151897" cy="68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dmin\AppData\Local\Temp\HamsterArc{a5e3c14d-d67b-4f41-9090-35e24b55d634}\Игрушка 1-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47" y="169057"/>
            <a:ext cx="4825193" cy="6500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33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Детский фон для презентации - Лучш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8" y="0"/>
            <a:ext cx="9151897" cy="68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dmin\AppData\Local\Temp\HamsterArc{05a92f49-a707-42f2-a073-740970dfb33b}\Игрушка 1-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4824535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52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Детский фон для презентации - Лучш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8" y="0"/>
            <a:ext cx="9151897" cy="68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dmin\AppData\Local\Temp\HamsterArc{84cd72b1-8003-46a1-b3fc-24d7bc89d7db}\Игрушка 1-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4824535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68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Детский фон для презентации - Лучш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8" y="0"/>
            <a:ext cx="9151897" cy="68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dmin\AppData\Local\Temp\HamsterArc{9d26b79b-0e19-4b8f-8aa3-eee74c673868}\Игрушка 1-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4824535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68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Детский фон для презентации - Лучш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8" y="0"/>
            <a:ext cx="9151897" cy="68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Admin\AppData\Local\Temp\HamsterArc{f2e2c928-f779-4cfd-bb7a-5b70a948e57b}\Игрушка 1-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4824535" cy="6552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577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2015-03-08T14:48:38Z</dcterms:created>
  <dcterms:modified xsi:type="dcterms:W3CDTF">2015-03-08T20:34:24Z</dcterms:modified>
</cp:coreProperties>
</file>