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7" r:id="rId15"/>
    <p:sldId id="274" r:id="rId16"/>
    <p:sldId id="275" r:id="rId17"/>
    <p:sldId id="276" r:id="rId18"/>
    <p:sldId id="279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7C80"/>
    <a:srgbClr val="5451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717" autoAdjust="0"/>
  </p:normalViewPr>
  <p:slideViewPr>
    <p:cSldViewPr>
      <p:cViewPr varScale="1">
        <p:scale>
          <a:sx n="68" d="100"/>
          <a:sy n="68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B4EC-0968-4E77-8D31-F9E2CCEF7628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BB889-BF57-4A63-8EE2-28E2A0C18B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29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B889-BF57-4A63-8EE2-28E2A0C18BD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74;&#1089;&#1105;%20&#1076;&#1083;&#1103;%20&#1087;&#1088;&#1077;&#1079;&#1077;&#1085;&#1090;&#1072;&#1094;&#1080;&#1080;\ZHuzhzhanie_pchel_vokrug_ulya-ZHuzhzhanie_pchel_vokrug_ulya%20(1)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jpeg"/><Relationship Id="rId7" Type="http://schemas.openxmlformats.org/officeDocument/2006/relationships/image" Target="../media/image59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iubavyshka.ru/photo/90-0-10754" TargetMode="External"/><Relationship Id="rId3" Type="http://schemas.openxmlformats.org/officeDocument/2006/relationships/hyperlink" Target="http://podrobnosti.ua/technologies/2010/06/08/691827.html" TargetMode="External"/><Relationship Id="rId7" Type="http://schemas.openxmlformats.org/officeDocument/2006/relationships/hyperlink" Target="http://anime.wayy.ru/photo/prochee/animacija_pchela_majja/49-0-2323" TargetMode="External"/><Relationship Id="rId2" Type="http://schemas.openxmlformats.org/officeDocument/2006/relationships/hyperlink" Target="http://zoo-farm.ru/paseka/organizaciya-pase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rmers.com.ua/pchelovodstvo/pchelinaya-semya.html" TargetMode="External"/><Relationship Id="rId5" Type="http://schemas.openxmlformats.org/officeDocument/2006/relationships/hyperlink" Target="http://p4elok.net/" TargetMode="External"/><Relationship Id="rId10" Type="http://schemas.openxmlformats.org/officeDocument/2006/relationships/hyperlink" Target="http://www.audiopoisk.com/track/no/mp3/muzika-iz-skazki----tri-ore6ka-dla-zolu6ki-audiopoiskcom/" TargetMode="External"/><Relationship Id="rId4" Type="http://schemas.openxmlformats.org/officeDocument/2006/relationships/hyperlink" Target="http://pgorlov.ru/2010/07/16/paseka-foto/" TargetMode="External"/><Relationship Id="rId9" Type="http://schemas.openxmlformats.org/officeDocument/2006/relationships/hyperlink" Target="http://fotki.yandex.ru/users/voronina00/album/12969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74;&#1089;&#1105;%20&#1076;&#1083;&#1103;%20&#1087;&#1088;&#1077;&#1079;&#1077;&#1085;&#1090;&#1072;&#1094;&#1080;&#1080;\&#1084;&#1091;&#1079;&#1099;&#1082;&#1072;\Tri-oreshka-dlya-zolushki-Dlya-vypusknogo33-Muzyka-iz-skazki(muzofon.com).mp3" TargetMode="Externa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комбинированного вида  детский сад №11 « Василёк»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города Белореченска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158417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Экологический объект мини – тропы «Пасека»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4869160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                                                </a:t>
            </a:r>
          </a:p>
          <a:p>
            <a:pPr algn="r"/>
            <a:r>
              <a:rPr lang="ru-RU" b="1" i="1" dirty="0" smtClean="0"/>
              <a:t>  </a:t>
            </a:r>
            <a:r>
              <a:rPr lang="ru-RU" sz="2000" b="1" i="1" dirty="0" smtClean="0"/>
              <a:t>Воспитатель: </a:t>
            </a:r>
          </a:p>
          <a:p>
            <a:pPr algn="r"/>
            <a:r>
              <a:rPr lang="ru-RU" sz="2000" b="1" i="1" dirty="0" smtClean="0"/>
              <a:t>Перевезенцева О.В.                                     </a:t>
            </a:r>
          </a:p>
          <a:p>
            <a:pPr algn="r"/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594928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                           </a:t>
            </a:r>
            <a:r>
              <a:rPr lang="ru-RU" b="1" i="1" dirty="0" smtClean="0">
                <a:solidFill>
                  <a:srgbClr val="FFFF00"/>
                </a:solidFill>
              </a:rPr>
              <a:t>Февраль  2013 г.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1\AppData\Local\Microsoft\Windows\Temporary Internet Files\Content.IE5\DIDCH5T1\MC900299907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89040"/>
            <a:ext cx="2088232" cy="21111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57256" cy="177281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Здесь так уютно, вокруг поле с прекрасными цветами и травами, заботливые хозяева и верные помощники.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SCN41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1700808"/>
            <a:ext cx="6589183" cy="494188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" name="Picture 9" descr="C:\Users\1\AppData\Local\Microsoft\Windows\Temporary Internet Files\Content.IE5\DIDCH5T1\MC900384222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45472">
            <a:off x="7380312" y="836712"/>
            <a:ext cx="1584176" cy="1248066"/>
          </a:xfrm>
          <a:prstGeom prst="rect">
            <a:avLst/>
          </a:prstGeom>
          <a:noFill/>
        </p:spPr>
      </p:pic>
      <p:pic>
        <p:nvPicPr>
          <p:cNvPr id="6" name="Picture 9" descr="C:\Users\1\AppData\Local\Microsoft\Windows\Temporary Internet Files\Content.IE5\DIDCH5T1\MC900384222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292691">
            <a:off x="-113675" y="5073451"/>
            <a:ext cx="1544542" cy="1216841"/>
          </a:xfrm>
          <a:prstGeom prst="rect">
            <a:avLst/>
          </a:prstGeom>
          <a:noFill/>
        </p:spPr>
      </p:pic>
      <p:pic>
        <p:nvPicPr>
          <p:cNvPr id="10" name="Рисунок 9" descr="127676070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20688"/>
            <a:ext cx="2764334" cy="2771262"/>
          </a:xfrm>
          <a:prstGeom prst="rect">
            <a:avLst/>
          </a:prstGeom>
        </p:spPr>
      </p:pic>
      <p:pic>
        <p:nvPicPr>
          <p:cNvPr id="7" name="Рисунок 6" descr="animacija-ulitk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77804">
            <a:off x="6546819" y="5157192"/>
            <a:ext cx="2597181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День за днём  пчёлки – сборщицы собирали пыльцу и несли в улики. А там уже пчёлы – приёмщицы перерабатывали и укладывали нектар в соты.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71361621_f8fd172f511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365104"/>
            <a:ext cx="3600400" cy="2250250"/>
          </a:xfrm>
          <a:prstGeom prst="ellipse">
            <a:avLst/>
          </a:prstGeom>
          <a:ln w="28575">
            <a:solidFill>
              <a:srgbClr val="FF7C80"/>
            </a:solidFill>
          </a:ln>
        </p:spPr>
      </p:pic>
      <p:pic>
        <p:nvPicPr>
          <p:cNvPr id="9" name="Рисунок 8" descr="69690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4293096"/>
            <a:ext cx="3456384" cy="2160240"/>
          </a:xfrm>
          <a:prstGeom prst="ellipse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Рисунок 9" descr="bee_pc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1484784"/>
            <a:ext cx="3384376" cy="2278285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Содержимое 11" descr="bee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251520" y="1772816"/>
            <a:ext cx="2410895" cy="2055288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Рисунок 14" descr="image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64293">
            <a:off x="2411760" y="2564904"/>
            <a:ext cx="3686810" cy="230425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ZHuzhzhanie_pchel_vokrug_ulya-ZHuzhzhanie_pchel_vokrug_uly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423920" y="613792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</a:rPr>
              <a:t>В группах ребята: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/>
          <a:lstStyle/>
          <a:p>
            <a:r>
              <a:rPr lang="ru-RU" sz="3200" i="1" dirty="0" smtClean="0"/>
              <a:t>Рассматривали иллюстрации и фото</a:t>
            </a:r>
          </a:p>
          <a:p>
            <a:r>
              <a:rPr lang="ru-RU" sz="3200" i="1" dirty="0" smtClean="0"/>
              <a:t>Изучали целебные свойства мёда и технологию его приготовления</a:t>
            </a:r>
          </a:p>
          <a:p>
            <a:r>
              <a:rPr lang="ru-RU" sz="3200" i="1" dirty="0" smtClean="0"/>
              <a:t>Узнавали строение, особенности  поведения и жизни пчелы</a:t>
            </a:r>
          </a:p>
          <a:p>
            <a:r>
              <a:rPr lang="ru-RU" sz="3200" i="1" dirty="0" smtClean="0"/>
              <a:t>Делились опытом</a:t>
            </a:r>
          </a:p>
          <a:p>
            <a:endParaRPr lang="ru-RU" dirty="0"/>
          </a:p>
        </p:txBody>
      </p:sp>
      <p:pic>
        <p:nvPicPr>
          <p:cNvPr id="5" name="Рисунок 4" descr="3715185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254552" y="3968552"/>
            <a:ext cx="2889448" cy="2889448"/>
          </a:xfrm>
          <a:prstGeom prst="rect">
            <a:avLst/>
          </a:prstGeom>
        </p:spPr>
      </p:pic>
      <p:pic>
        <p:nvPicPr>
          <p:cNvPr id="7" name="Рисунок 6" descr="knig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89671">
            <a:off x="7000248" y="305487"/>
            <a:ext cx="1944216" cy="1458162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aya_prezentatsia_pchel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3567857" cy="2752561"/>
          </a:xfrm>
          <a:prstGeom prst="rect">
            <a:avLst/>
          </a:prstGeom>
        </p:spPr>
      </p:pic>
      <p:pic>
        <p:nvPicPr>
          <p:cNvPr id="3" name="Рисунок 2" descr="stroenie-pche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3861048"/>
            <a:ext cx="3949735" cy="2736303"/>
          </a:xfrm>
          <a:prstGeom prst="rect">
            <a:avLst/>
          </a:prstGeom>
        </p:spPr>
      </p:pic>
      <p:pic>
        <p:nvPicPr>
          <p:cNvPr id="5" name="Рисунок 4" descr="IMG_53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692696"/>
            <a:ext cx="3744416" cy="2808312"/>
          </a:xfrm>
          <a:prstGeom prst="snip2Diag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Содержимое 3" descr="viewer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3501008"/>
            <a:ext cx="3672408" cy="2892703"/>
          </a:xfrm>
          <a:prstGeom prst="rect">
            <a:avLst/>
          </a:prstGeom>
        </p:spPr>
      </p:pic>
      <p:pic>
        <p:nvPicPr>
          <p:cNvPr id="7" name="Рисунок 6" descr="0_85bbc_9505fac9_S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591788">
            <a:off x="7695548" y="56710"/>
            <a:ext cx="1428750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также готовились к празднику: делали поделки, рисовали рисунки, учили стихи, песни, загадки про пчёл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0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628800"/>
            <a:ext cx="2952328" cy="2258531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Рисунок 4" descr="Ershova_Anya_5_let_g._Kurgan,_MBDOU_Detskii_sad_78_starshaya_gruppa_vospitatel_izo_Iost_Natalya_Valentinovna_tel_8-912-527-24-44_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3717032"/>
            <a:ext cx="3980160" cy="2895566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1628800"/>
            <a:ext cx="2562225" cy="1781175"/>
          </a:xfrm>
          <a:prstGeom prst="snip2Diag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 descr="images (9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5616" y="4149080"/>
            <a:ext cx="2998255" cy="2188840"/>
          </a:xfrm>
          <a:prstGeom prst="snip2Diag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 descr="1637442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40352" y="260648"/>
            <a:ext cx="1187624" cy="1916033"/>
          </a:xfrm>
          <a:prstGeom prst="rect">
            <a:avLst/>
          </a:prstGeom>
        </p:spPr>
      </p:pic>
      <p:pic>
        <p:nvPicPr>
          <p:cNvPr id="8" name="Рисунок 7" descr="0_a6d5c_8a68fe90_M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3791336">
            <a:off x="-415066" y="65034"/>
            <a:ext cx="2305468" cy="2228362"/>
          </a:xfrm>
          <a:prstGeom prst="rect">
            <a:avLst/>
          </a:prstGeom>
        </p:spPr>
      </p:pic>
      <p:pic>
        <p:nvPicPr>
          <p:cNvPr id="10" name="Рисунок 9" descr="0_a6d5c_8a68fe90_M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3791336">
            <a:off x="4019336" y="2985138"/>
            <a:ext cx="1526455" cy="147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Вот наступил тот долгожданный день, мёд был готов. Бабушка с дедушкой собрали мёд и поблагодарили пчёл за хорошую работу.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organizaciya-pasek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09178" y="1628800"/>
            <a:ext cx="6925644" cy="48961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" name="Picture 2" descr="C:\Users\1\AppData\Local\Microsoft\Windows\Temporary Internet Files\Content.IE5\29HI6PMX\MC900438018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24830">
            <a:off x="242286" y="1439036"/>
            <a:ext cx="1170811" cy="1170811"/>
          </a:xfrm>
          <a:prstGeom prst="rect">
            <a:avLst/>
          </a:prstGeom>
          <a:noFill/>
        </p:spPr>
      </p:pic>
      <p:pic>
        <p:nvPicPr>
          <p:cNvPr id="6" name="Picture 2" descr="C:\Users\1\AppData\Local\Microsoft\Windows\Temporary Internet Files\Content.IE5\29HI6PMX\MC900438018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5027" y="5649028"/>
            <a:ext cx="1170811" cy="1170811"/>
          </a:xfrm>
          <a:prstGeom prst="rect">
            <a:avLst/>
          </a:prstGeom>
          <a:noFill/>
        </p:spPr>
      </p:pic>
      <p:pic>
        <p:nvPicPr>
          <p:cNvPr id="7" name="Рисунок 6" descr="26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509413">
            <a:off x="7887426" y="528324"/>
            <a:ext cx="1210853" cy="1300916"/>
          </a:xfrm>
          <a:prstGeom prst="flowChartConnector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 descr="dubrovno_pchelovod_pchela_uley_med-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5146515"/>
            <a:ext cx="2115319" cy="171148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для всех, кто помогал устроили праздник: пили чай, дарили подарки.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41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556792"/>
            <a:ext cx="3456384" cy="2592288"/>
          </a:xfrm>
          <a:ln w="28575">
            <a:solidFill>
              <a:schemeClr val="accent1"/>
            </a:solidFill>
          </a:ln>
        </p:spPr>
      </p:pic>
      <p:pic>
        <p:nvPicPr>
          <p:cNvPr id="8" name="Рисунок 7" descr="IMG_52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11936" y="1556792"/>
            <a:ext cx="3456384" cy="25922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 descr="DSC_01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71800" y="4221088"/>
            <a:ext cx="3687121" cy="24519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Рисунок 9" descr="DSC_00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161962">
            <a:off x="307067" y="4587042"/>
            <a:ext cx="1909605" cy="1728192"/>
          </a:xfrm>
          <a:prstGeom prst="flowChartConnector">
            <a:avLst/>
          </a:prstGeom>
          <a:ln w="76200">
            <a:solidFill>
              <a:srgbClr val="FF7C80"/>
            </a:solidFill>
          </a:ln>
        </p:spPr>
      </p:pic>
      <p:pic>
        <p:nvPicPr>
          <p:cNvPr id="11" name="Рисунок 10" descr="DSC_003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15293">
            <a:off x="6954154" y="4573245"/>
            <a:ext cx="1935434" cy="1587056"/>
          </a:xfrm>
          <a:prstGeom prst="flowChartConnector">
            <a:avLst/>
          </a:prstGeom>
          <a:ln w="76200">
            <a:solidFill>
              <a:srgbClr val="6699FF"/>
            </a:solidFill>
          </a:ln>
        </p:spPr>
      </p:pic>
      <p:pic>
        <p:nvPicPr>
          <p:cNvPr id="13" name="Рисунок 12" descr="997030860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823152">
            <a:off x="7422329" y="245453"/>
            <a:ext cx="1874238" cy="141192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медведь сытый и довольный отправился спать!!!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ame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5586" y="1340768"/>
            <a:ext cx="7452828" cy="49685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Месяц 3"/>
          <p:cNvSpPr/>
          <p:nvPr/>
        </p:nvSpPr>
        <p:spPr>
          <a:xfrm>
            <a:off x="7596336" y="188640"/>
            <a:ext cx="504056" cy="792088"/>
          </a:xfrm>
          <a:prstGeom prst="moon">
            <a:avLst>
              <a:gd name="adj" fmla="val 47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388424" y="476672"/>
            <a:ext cx="360040" cy="432048"/>
          </a:xfrm>
          <a:prstGeom prst="star4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99FF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6804248" y="404664"/>
            <a:ext cx="576064" cy="576064"/>
          </a:xfrm>
          <a:prstGeom prst="star4">
            <a:avLst>
              <a:gd name="adj" fmla="val 5120"/>
            </a:avLst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524328" y="1124744"/>
            <a:ext cx="360040" cy="432048"/>
          </a:xfrm>
          <a:prstGeom prst="star4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1700808"/>
            <a:ext cx="280831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Спасибо!!!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179512" y="5517232"/>
            <a:ext cx="432048" cy="432048"/>
          </a:xfrm>
          <a:prstGeom prst="star4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99FF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755576" y="6165304"/>
            <a:ext cx="360040" cy="432048"/>
          </a:xfrm>
          <a:prstGeom prst="star4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99FF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179512" y="6237312"/>
            <a:ext cx="504056" cy="432048"/>
          </a:xfrm>
          <a:prstGeom prst="star4">
            <a:avLst>
              <a:gd name="adj" fmla="val 13654"/>
            </a:avLst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99FF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N4108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16565" y="0"/>
            <a:ext cx="9660565" cy="724542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27176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Всегда рады видеть гостей!!!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pic>
        <p:nvPicPr>
          <p:cNvPr id="6" name="Рисунок 5" descr="47186157_6a507e8807c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68560" y="0"/>
            <a:ext cx="2770822" cy="170080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Литература, используемые источники: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Картинки: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http://zoo-farm.ru/paseka/organizaciya-paseki/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http://podrobnosti.ua/technologies/2010/06/08/691827.html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http://pgorlov.ru/2010/07/16/paseka-foto/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http://p4elok.net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http://fermers.com.ua/pchelovodstvo/pchelinaya-semya.html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Анимация: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http://anime.wayy.ru/photo/prochee/animacija_pchela_majja/49-0-2323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http://liubavyshka.ru/photo/90-0-10754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http://fotki.yandex.ru/users/voronina00/album/129699/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Музыка: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http://www.audiopoisk.com/track/no/mp3/muzika-iz-skazki----tri-ore6ka-dla-zolu6ki-audiopoiskcom/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None/>
            </a:pPr>
            <a:endParaRPr lang="ru-RU" sz="1600" b="1" i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Программа воспитания и обучения в детском саду «От рождения до школы», </a:t>
            </a:r>
          </a:p>
          <a:p>
            <a:pPr>
              <a:buNone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под редакцией Н. Е. </a:t>
            </a:r>
            <a:r>
              <a:rPr lang="ru-RU" sz="1600" i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Вераксы</a:t>
            </a:r>
            <a:endParaRPr lang="ru-RU" sz="1600" i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n>
                  <a:solidFill>
                    <a:schemeClr val="tx1"/>
                  </a:solidFill>
                </a:ln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формировать у дошкольников качественный уровень   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экологической культуры в процессе  реализации 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эко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 «Пасека»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715200" cy="4137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формировать у детей представления о насекомых пчёлах, их строении, способах передвижения, издаваемых звуков, где и как зимуют пчёлы;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познакомить с технологией изготовления мёда, с его свойствами и качествами;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развивать  эмоциональную отзывчивость, коммуникативные навыки;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воспитывать экологическое  сознание, нравственное отношение к миру;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привлечь внимание родителей к  проблеме экологического воспитания детей.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1\AppData\Local\Microsoft\Windows\Temporary Internet Files\Content.IE5\N9E17MAN\MC900437445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188640"/>
            <a:ext cx="1352798" cy="1273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1\AppData\Local\Microsoft\Windows\Temporary Internet Files\Content.IE5\N9E17MAN\MC900437445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1124744"/>
            <a:ext cx="1041799" cy="98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1\AppData\Local\Microsoft\Windows\Temporary Internet Files\Content.IE5\N9E17MAN\MC900437445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360" y="1844824"/>
            <a:ext cx="812323" cy="76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1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1268760"/>
            <a:ext cx="3283031" cy="2770058"/>
          </a:xfrm>
          <a:prstGeom prst="ellipse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2699792" y="364502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339752" y="3933056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195736" y="256490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139952" y="4149080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580112" y="3573016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012160" y="242088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691680" y="2564904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067944" y="4581128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868144" y="3789040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372200" y="2348880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1988840"/>
            <a:ext cx="1763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Дети должны: иметь представления о пчёлах, их жизни в весенне-летний период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3861048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Составлять описательный рассказ о пчёлах, изготовлении мёда с использованием опорных схем</a:t>
            </a:r>
            <a:endParaRPr lang="ru-RU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43808" y="5301208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Иметь представления об особенностях внешнего вида, способах передвижения, издаваемых звуках, где и как зимуют</a:t>
            </a:r>
            <a:endParaRPr lang="ru-RU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400506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Знать о пользе, которую приносят пчёлы людям и растениям</a:t>
            </a:r>
            <a:endParaRPr lang="ru-RU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20272" y="220486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Владеть обобщающим понятием: «пасека»</a:t>
            </a:r>
            <a:endParaRPr lang="ru-RU" sz="1400" b="1" i="1" dirty="0"/>
          </a:p>
        </p:txBody>
      </p:sp>
      <p:pic>
        <p:nvPicPr>
          <p:cNvPr id="19" name="Рисунок 18" descr="47186157_6a507e8807c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7789" y="-171400"/>
            <a:ext cx="3256211" cy="199875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В одном волшебном детском саду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br>
              <a:rPr lang="en-US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жил-был медведь…</a:t>
            </a:r>
            <a:endParaRPr lang="ru-RU" sz="3200" b="1" dirty="0"/>
          </a:p>
        </p:txBody>
      </p:sp>
      <p:pic>
        <p:nvPicPr>
          <p:cNvPr id="4" name="Содержимое 3" descr="DSC_014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539552" y="1628800"/>
            <a:ext cx="4114742" cy="2736304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Рисунок 4" descr="DSCN3997.JPG"/>
          <p:cNvPicPr>
            <a:picLocks noChangeAspect="1"/>
          </p:cNvPicPr>
          <p:nvPr/>
        </p:nvPicPr>
        <p:blipFill>
          <a:blip r:embed="rId4" cstate="email">
            <a:lum bright="-10000"/>
          </a:blip>
          <a:stretch>
            <a:fillRect/>
          </a:stretch>
        </p:blipFill>
        <p:spPr>
          <a:xfrm>
            <a:off x="4139952" y="3068960"/>
            <a:ext cx="4572000" cy="3429000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34" name="Picture 10" descr="C:\Users\1\AppData\Local\Microsoft\Windows\Temporary Internet Files\Content.IE5\N9E17MAN\MC900428369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581127"/>
            <a:ext cx="2664296" cy="1960777"/>
          </a:xfrm>
          <a:prstGeom prst="rect">
            <a:avLst/>
          </a:prstGeom>
          <a:noFill/>
        </p:spPr>
      </p:pic>
      <p:pic>
        <p:nvPicPr>
          <p:cNvPr id="1037" name="Picture 13" descr="C:\Users\1\AppData\Local\Microsoft\Windows\Temporary Internet Files\Content.IE5\DIDCH5T1\MC900437469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47992">
            <a:off x="6142040" y="1219406"/>
            <a:ext cx="1927225" cy="1568450"/>
          </a:xfrm>
          <a:prstGeom prst="rect">
            <a:avLst/>
          </a:prstGeom>
          <a:noFill/>
        </p:spPr>
      </p:pic>
      <p:pic>
        <p:nvPicPr>
          <p:cNvPr id="12" name="Tri-oreshka-dlya-zolushki-Dlya-vypusknogo33-Muzyka-iz-skaz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172400" y="260648"/>
            <a:ext cx="792088" cy="792088"/>
          </a:xfrm>
          <a:prstGeom prst="rect">
            <a:avLst/>
          </a:prstGeom>
        </p:spPr>
      </p:pic>
      <p:pic>
        <p:nvPicPr>
          <p:cNvPr id="1026" name="Picture 2" descr="C:\Users\1\Desktop\всё для презентации\музыка\0_85bbc_9505fac9_S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503973">
            <a:off x="141561" y="506765"/>
            <a:ext cx="1428750" cy="1390650"/>
          </a:xfrm>
          <a:prstGeom prst="rect">
            <a:avLst/>
          </a:prstGeom>
          <a:noFill/>
        </p:spPr>
      </p:pic>
      <p:pic>
        <p:nvPicPr>
          <p:cNvPr id="9" name="Picture 2" descr="C:\Users\1\Desktop\всё для презентации\музыка\0_85bbc_9505fac9_S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875571">
            <a:off x="3993481" y="3891140"/>
            <a:ext cx="1428750" cy="139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Он выбрал себе уютное место около домика бабушки и дедушки</a:t>
            </a:r>
            <a:endParaRPr lang="ru-RU" sz="3200" b="1" dirty="0"/>
          </a:p>
        </p:txBody>
      </p:sp>
      <p:pic>
        <p:nvPicPr>
          <p:cNvPr id="6" name="Picture 6" descr="DSCN39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1680" y="1844824"/>
            <a:ext cx="5414533" cy="40609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7" name="Рисунок 6" descr="DSCN4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93864">
            <a:off x="311557" y="1314326"/>
            <a:ext cx="2391301" cy="2880320"/>
          </a:xfrm>
          <a:prstGeom prst="cloud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Рисунок 7" descr="DSCN4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24427">
            <a:off x="5653621" y="3097561"/>
            <a:ext cx="2803046" cy="3100820"/>
          </a:xfrm>
          <a:prstGeom prst="cloud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 descr="1022_babochkiz.narod.ru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466903">
            <a:off x="7169733" y="752066"/>
            <a:ext cx="1698873" cy="1698873"/>
          </a:xfrm>
          <a:prstGeom prst="rect">
            <a:avLst/>
          </a:prstGeom>
        </p:spPr>
      </p:pic>
      <p:pic>
        <p:nvPicPr>
          <p:cNvPr id="11" name="Рисунок 10" descr="87930842_0_837cf_3f168b60_M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898250">
            <a:off x="40511" y="4819990"/>
            <a:ext cx="1272777" cy="1298752"/>
          </a:xfrm>
          <a:prstGeom prst="rect">
            <a:avLst/>
          </a:prstGeom>
        </p:spPr>
      </p:pic>
      <p:pic>
        <p:nvPicPr>
          <p:cNvPr id="13" name="Рисунок 12" descr="87930842_0_837cf_3f168b60_M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64565">
            <a:off x="874003" y="4768659"/>
            <a:ext cx="1272777" cy="1298752"/>
          </a:xfrm>
          <a:prstGeom prst="rect">
            <a:avLst/>
          </a:prstGeom>
        </p:spPr>
      </p:pic>
      <p:pic>
        <p:nvPicPr>
          <p:cNvPr id="15" name="Рисунок 14" descr="99248840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5536" y="5949280"/>
            <a:ext cx="931593" cy="510158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Однажды утром проснулся медведь от надоедливого жужжания у себя над ухом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95e18_22061dd9_XL.jpe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691680" y="1484784"/>
            <a:ext cx="5559720" cy="5003748"/>
          </a:xfrm>
          <a:ln w="28575">
            <a:solidFill>
              <a:schemeClr val="accent1"/>
            </a:solidFill>
          </a:ln>
        </p:spPr>
      </p:pic>
      <p:pic>
        <p:nvPicPr>
          <p:cNvPr id="6" name="Picture 2" descr="C:\Users\1\AppData\Local\Microsoft\Windows\Temporary Internet Files\Content.IE5\29HI6PMX\MC900438018[1]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21585">
            <a:off x="7827433" y="145756"/>
            <a:ext cx="1170811" cy="1170811"/>
          </a:xfrm>
          <a:prstGeom prst="rect">
            <a:avLst/>
          </a:prstGeom>
          <a:noFill/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email"/>
          <a:stretch>
            <a:fillRect/>
          </a:stretch>
        </p:blipFill>
        <p:spPr>
          <a:xfrm>
            <a:off x="8379296" y="5805264"/>
            <a:ext cx="764704" cy="764704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email"/>
          <a:stretch>
            <a:fillRect/>
          </a:stretch>
        </p:blipFill>
        <p:spPr>
          <a:xfrm>
            <a:off x="6804248" y="5877272"/>
            <a:ext cx="720080" cy="720080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7524328" y="5805264"/>
            <a:ext cx="720080" cy="720080"/>
          </a:xfrm>
          <a:prstGeom prst="rect">
            <a:avLst/>
          </a:prstGeom>
        </p:spPr>
      </p:pic>
      <p:pic>
        <p:nvPicPr>
          <p:cNvPr id="26" name="Содержимое 3" descr="images (1)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080110">
            <a:off x="118732" y="1472759"/>
            <a:ext cx="2843925" cy="1791673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7" name="Рисунок 26" descr="images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20983580">
            <a:off x="185330" y="3990460"/>
            <a:ext cx="2826804" cy="1828652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Рисунок 11" descr="06f9918981-kartiny-panno-kartina-pchely-medved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1128191">
            <a:off x="5496991" y="1542741"/>
            <a:ext cx="2385776" cy="1775474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Рисунок 12" descr="991991716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20900251">
            <a:off x="4596411" y="2937603"/>
            <a:ext cx="1368152" cy="153267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97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Без помощи людей нам не обойтись, давайте попросим помощи у воспитателей и их воспитанников!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SCN36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772816"/>
            <a:ext cx="4320480" cy="3240360"/>
          </a:xfrm>
          <a:prstGeom prst="snip2Diag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" name="Picture 8" descr="DSCN36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3968" y="2996952"/>
            <a:ext cx="4680520" cy="3510390"/>
          </a:xfrm>
          <a:prstGeom prst="snip2Diag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Picture 4" descr="C:\Users\1\AppData\Local\Microsoft\Windows\Temporary Internet Files\Content.IE5\N9E17MAN\MC900437445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21146">
            <a:off x="6139936" y="1319304"/>
            <a:ext cx="1800200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79638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4653136"/>
            <a:ext cx="2448272" cy="1860685"/>
          </a:xfrm>
          <a:prstGeom prst="rect">
            <a:avLst/>
          </a:prstGeom>
        </p:spPr>
      </p:pic>
      <p:pic>
        <p:nvPicPr>
          <p:cNvPr id="8" name="Рисунок 7" descr="0_a6d5c_8a68fe90_M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4221088"/>
            <a:ext cx="1279972" cy="1237164"/>
          </a:xfrm>
          <a:prstGeom prst="rect">
            <a:avLst/>
          </a:prstGeom>
        </p:spPr>
      </p:pic>
      <p:pic>
        <p:nvPicPr>
          <p:cNvPr id="9" name="Рисунок 8" descr="0_a6d5c_8a68fe90_M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4912468">
            <a:off x="3914763" y="2235267"/>
            <a:ext cx="1279972" cy="1237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 помощью родителей был собран материал, краски, кисти, инструменты, смекалка, воображение, а главное желание помочь!!!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IMG_5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4008" y="1772816"/>
            <a:ext cx="4104454" cy="307834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Picture 10" descr="DSCN4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1844824"/>
            <a:ext cx="3787147" cy="284036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8" name="Рисунок 7" descr="DSCN4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4005064"/>
            <a:ext cx="3489920" cy="2617440"/>
          </a:xfrm>
          <a:prstGeom prst="ellipse">
            <a:avLst/>
          </a:prstGeom>
          <a:ln w="28575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56176" y="5157192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 работа закипела…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0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865407">
            <a:off x="385623" y="4572064"/>
            <a:ext cx="1594297" cy="2192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Всё готово!!!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DSCN4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395536" y="1124744"/>
            <a:ext cx="5938606" cy="4453955"/>
          </a:xfrm>
          <a:prstGeom prst="teardrop">
            <a:avLst>
              <a:gd name="adj" fmla="val 118875"/>
            </a:avLst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 rot="535602">
            <a:off x="6516216" y="1280954"/>
            <a:ext cx="23042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 вот и день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близился к концу. Все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уставшие, но 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довольные, ведь с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работой справились и 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завтра пчёлы могут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заселяться в свои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новые домики.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уга 6"/>
          <p:cNvSpPr/>
          <p:nvPr/>
        </p:nvSpPr>
        <p:spPr>
          <a:xfrm flipV="1">
            <a:off x="0" y="7893496"/>
            <a:ext cx="2232248" cy="360040"/>
          </a:xfrm>
          <a:prstGeom prst="arc">
            <a:avLst>
              <a:gd name="adj1" fmla="val 114415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79512" y="458112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95536" y="5085184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971600" y="5589240"/>
            <a:ext cx="648072" cy="648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zhivotnye1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060848"/>
            <a:ext cx="1556569" cy="2324289"/>
          </a:xfrm>
          <a:prstGeom prst="rect">
            <a:avLst/>
          </a:prstGeom>
        </p:spPr>
      </p:pic>
      <p:pic>
        <p:nvPicPr>
          <p:cNvPr id="10" name="Рисунок 9" descr="zhivotnye19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12346">
            <a:off x="5174212" y="3534045"/>
            <a:ext cx="1368152" cy="2042942"/>
          </a:xfrm>
          <a:prstGeom prst="rect">
            <a:avLst/>
          </a:prstGeom>
        </p:spPr>
      </p:pic>
      <p:pic>
        <p:nvPicPr>
          <p:cNvPr id="11" name="Picture 2" descr="C:\Users\1\AppData\Local\Microsoft\Windows\Temporary Internet Files\Content.IE5\29HI6PMX\MC900438018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41078">
            <a:off x="7307375" y="143087"/>
            <a:ext cx="1347036" cy="13470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5">
      <a:dk1>
        <a:srgbClr val="FFC000"/>
      </a:dk1>
      <a:lt1>
        <a:sysClr val="window" lastClr="FFFFFF"/>
      </a:lt1>
      <a:dk2>
        <a:srgbClr val="00B050"/>
      </a:dk2>
      <a:lt2>
        <a:srgbClr val="D4D2D0"/>
      </a:lt2>
      <a:accent1>
        <a:srgbClr val="FFFF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00B05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861</TotalTime>
  <Words>478</Words>
  <Application>Microsoft Office PowerPoint</Application>
  <PresentationFormat>Экран (4:3)</PresentationFormat>
  <Paragraphs>65</Paragraphs>
  <Slides>19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Муниципальное автономное дошкольное образовательное учреждение комбинированного вида  детский сад №11 « Василёк»  города Белореченска</vt:lpstr>
      <vt:lpstr>Цель проекта: - формировать у дошкольников качественный уровень      экологической культуры в процессе  реализации    эко - проекта «Пасека»</vt:lpstr>
      <vt:lpstr>Предполагаемый результат:</vt:lpstr>
      <vt:lpstr>В одном волшебном детском саду  жил-был медведь…</vt:lpstr>
      <vt:lpstr>Он выбрал себе уютное место около домика бабушки и дедушки</vt:lpstr>
      <vt:lpstr>Однажды утром проснулся медведь от надоедливого жужжания у себя над ухом</vt:lpstr>
      <vt:lpstr>Без помощи людей нам не обойтись, давайте попросим помощи у воспитателей и их воспитанников!</vt:lpstr>
      <vt:lpstr>С помощью родителей был собран материал, краски, кисти, инструменты, смекалка, воображение, а главное желание помочь!!!</vt:lpstr>
      <vt:lpstr>Всё готово!!!</vt:lpstr>
      <vt:lpstr>Здесь так уютно, вокруг поле с прекрасными цветами и травами, заботливые хозяева и верные помощники.</vt:lpstr>
      <vt:lpstr>День за днём  пчёлки – сборщицы собирали пыльцу и несли в улики. А там уже пчёлы – приёмщицы перерабатывали и укладывали нектар в соты.</vt:lpstr>
      <vt:lpstr>В группах ребята:</vt:lpstr>
      <vt:lpstr>Слайд 13</vt:lpstr>
      <vt:lpstr>А также готовились к празднику: делали поделки, рисовали рисунки, учили стихи, песни, загадки про пчёл</vt:lpstr>
      <vt:lpstr>Вот наступил тот долгожданный день, мёд был готов. Бабушка с дедушкой собрали мёд и поблагодарили пчёл за хорошую работу.</vt:lpstr>
      <vt:lpstr>А для всех, кто помогал устроили праздник: пили чай, дарили подарки.</vt:lpstr>
      <vt:lpstr>А медведь сытый и довольный отправился спать!!!</vt:lpstr>
      <vt:lpstr>Слайд 18</vt:lpstr>
      <vt:lpstr>Литература, 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комбинированного вида детский сад №11 « Василёк» города Белореченска</dc:title>
  <dc:creator>1</dc:creator>
  <cp:lastModifiedBy>User1</cp:lastModifiedBy>
  <cp:revision>93</cp:revision>
  <dcterms:created xsi:type="dcterms:W3CDTF">2013-11-10T04:37:43Z</dcterms:created>
  <dcterms:modified xsi:type="dcterms:W3CDTF">2014-07-20T11:41:54Z</dcterms:modified>
</cp:coreProperties>
</file>