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8D89-EADE-46F9-AC4B-03E05A156CB5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72EA-C940-4B7E-9EE6-BB2419326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9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48D89-EADE-46F9-AC4B-03E05A156CB5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72EA-C940-4B7E-9EE6-BB2419326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FF00"/>
                </a:solidFill>
              </a:rPr>
              <a:t>Презентация для детей</a:t>
            </a:r>
            <a:br>
              <a:rPr lang="ru-RU" sz="3600" b="1" smtClean="0">
                <a:solidFill>
                  <a:srgbClr val="FFFF00"/>
                </a:solidFill>
              </a:rPr>
            </a:br>
            <a:r>
              <a:rPr lang="ru-RU" sz="3600" b="1" smtClean="0">
                <a:solidFill>
                  <a:srgbClr val="FFFF00"/>
                </a:solidFill>
              </a:rPr>
              <a:t>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«путешествие» </a:t>
            </a:r>
            <a:br>
              <a:rPr lang="ru-RU" b="1" smtClean="0"/>
            </a:br>
            <a:r>
              <a:rPr lang="ru-RU" sz="3600" b="1" smtClean="0"/>
              <a:t>Голосовые игры </a:t>
            </a:r>
            <a:br>
              <a:rPr lang="ru-RU" sz="3600" b="1" smtClean="0"/>
            </a:br>
            <a:r>
              <a:rPr lang="ru-RU" sz="3600" b="1" smtClean="0"/>
              <a:t>С. Коротаевой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Поезд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3200" b="1" smtClean="0"/>
              <a:t>Поезд подаёт сигнал (ту-ту!)</a:t>
            </a:r>
            <a:br>
              <a:rPr lang="ru-RU" sz="3200" b="1" smtClean="0"/>
            </a:br>
            <a:r>
              <a:rPr lang="ru-RU" sz="3200" b="1" smtClean="0"/>
              <a:t>он стоять уже устал…</a:t>
            </a:r>
            <a:br>
              <a:rPr lang="ru-RU" sz="3200" b="1" smtClean="0"/>
            </a:br>
            <a:r>
              <a:rPr lang="ru-RU" sz="3200" b="1" smtClean="0"/>
              <a:t>Набирает поезд ход…</a:t>
            </a:r>
            <a:br>
              <a:rPr lang="ru-RU" sz="3200" b="1" smtClean="0"/>
            </a:br>
            <a:r>
              <a:rPr lang="ru-RU" sz="3200" b="1" smtClean="0"/>
              <a:t>свою песенку поёт…</a:t>
            </a:r>
            <a:br>
              <a:rPr lang="ru-RU" sz="3200" b="1" smtClean="0"/>
            </a:br>
            <a:r>
              <a:rPr lang="ru-RU" sz="3200" b="1" smtClean="0"/>
              <a:t>Ту-ту!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4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6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Цель:</a:t>
            </a:r>
            <a:br>
              <a:rPr lang="ru-RU" sz="3600" smtClean="0"/>
            </a:br>
            <a:r>
              <a:rPr lang="ru-RU" sz="3600" smtClean="0"/>
              <a:t>Развитие певческих навыков у детей 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</a:rPr>
              <a:t>Машина</a:t>
            </a:r>
            <a:r>
              <a:rPr lang="ru-RU" b="1" smtClean="0">
                <a:solidFill>
                  <a:srgbClr val="0070C0"/>
                </a:solidFill>
              </a:rPr>
              <a:t/>
            </a:r>
            <a:br>
              <a:rPr lang="ru-RU" b="1" smtClean="0">
                <a:solidFill>
                  <a:srgbClr val="0070C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z="3200" b="1" smtClean="0"/>
              <a:t>Мы в машину сядем,</a:t>
            </a:r>
            <a:br>
              <a:rPr lang="ru-RU" sz="3200" b="1" smtClean="0"/>
            </a:br>
            <a:r>
              <a:rPr lang="ru-RU" sz="3200" b="1" smtClean="0"/>
              <a:t>заведём мотор, </a:t>
            </a:r>
            <a:br>
              <a:rPr lang="ru-RU" sz="3200" b="1" smtClean="0"/>
            </a:br>
            <a:r>
              <a:rPr lang="ru-RU" sz="3200" b="1" smtClean="0"/>
              <a:t>повезёт машина нас </a:t>
            </a:r>
            <a:br>
              <a:rPr lang="ru-RU" sz="3200" b="1" smtClean="0"/>
            </a:br>
            <a:r>
              <a:rPr lang="ru-RU" sz="3200" b="1" smtClean="0"/>
              <a:t>за большой забор…</a:t>
            </a:r>
            <a:br>
              <a:rPr lang="ru-RU" sz="3200" b="1" smtClean="0"/>
            </a:br>
            <a:r>
              <a:rPr lang="ru-RU" sz="3200" b="1" smtClean="0"/>
              <a:t>На машине ехали,</a:t>
            </a:r>
            <a:br>
              <a:rPr lang="ru-RU" sz="3200" b="1" smtClean="0"/>
            </a:br>
            <a:r>
              <a:rPr lang="ru-RU" sz="3200" b="1" smtClean="0"/>
              <a:t>город весь проехали.</a:t>
            </a:r>
            <a:br>
              <a:rPr lang="ru-RU" sz="3200" b="1" smtClean="0"/>
            </a:br>
            <a:r>
              <a:rPr lang="ru-RU" sz="3200" b="1" smtClean="0"/>
              <a:t>Проезжали косогор-</a:t>
            </a:r>
            <a:br>
              <a:rPr lang="ru-RU" sz="3200" b="1" smtClean="0"/>
            </a:br>
            <a:r>
              <a:rPr lang="ru-RU" sz="3200" b="1" smtClean="0"/>
              <a:t>у неё заглох мотор!</a:t>
            </a:r>
            <a:br>
              <a:rPr lang="ru-RU" sz="3200" b="1" smtClean="0"/>
            </a:b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0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Самолёт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z="3200" b="1" smtClean="0"/>
              <a:t>Полетит наш самолёт,</a:t>
            </a:r>
            <a:br>
              <a:rPr lang="ru-RU" sz="3200" b="1" smtClean="0"/>
            </a:br>
            <a:r>
              <a:rPr lang="ru-RU" sz="3200" b="1" smtClean="0"/>
              <a:t>к облакам нас унесёт!</a:t>
            </a:r>
            <a:br>
              <a:rPr lang="ru-RU" sz="3200" b="1" smtClean="0"/>
            </a:br>
            <a:r>
              <a:rPr lang="ru-RU" sz="3200" b="1" smtClean="0"/>
              <a:t>С ветерком там поиграет</a:t>
            </a:r>
            <a:br>
              <a:rPr lang="ru-RU" sz="3200" b="1" smtClean="0"/>
            </a:br>
            <a:r>
              <a:rPr lang="ru-RU" sz="3200" b="1" smtClean="0"/>
              <a:t>и на землю всех вернёт!</a:t>
            </a:r>
            <a:br>
              <a:rPr lang="ru-RU" sz="3200" b="1" smtClean="0"/>
            </a:b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3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6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</a:rPr>
              <a:t>Лошадка</a:t>
            </a:r>
            <a:br>
              <a:rPr lang="ru-RU" sz="4000" b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3200" b="1" smtClean="0"/>
              <a:t>На лошадке верхом…</a:t>
            </a:r>
            <a:br>
              <a:rPr lang="ru-RU" sz="3200" b="1" smtClean="0"/>
            </a:br>
            <a:r>
              <a:rPr lang="ru-RU" sz="3200" b="1" smtClean="0"/>
              <a:t>Все поскачем мы потом…</a:t>
            </a:r>
            <a:br>
              <a:rPr lang="ru-RU" sz="3200" b="1" smtClean="0"/>
            </a:br>
            <a:r>
              <a:rPr lang="ru-RU" sz="3200" b="1" smtClean="0"/>
              <a:t>Звонко цокают копытца…</a:t>
            </a:r>
            <a:br>
              <a:rPr lang="ru-RU" sz="3200" b="1" smtClean="0"/>
            </a:br>
            <a:r>
              <a:rPr lang="ru-RU" sz="3200" b="1" smtClean="0"/>
              <a:t>не пора ль остановиться?</a:t>
            </a:r>
            <a:br>
              <a:rPr lang="ru-RU" sz="3200" b="1" smtClean="0"/>
            </a:br>
            <a:r>
              <a:rPr lang="ru-RU" sz="3200" b="1" smtClean="0"/>
              <a:t>Тпру!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94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для детей   «путешествие»  Голосовые игры  С. Коротаевой</vt:lpstr>
      <vt:lpstr>Цель: Развитие певческих навыков у детей </vt:lpstr>
      <vt:lpstr>Машина  Мы в машину сядем, заведём мотор,  повезёт машина нас  за большой забор… На машине ехали, город весь проехали. Проезжали косогор- у неё заглох мотор! </vt:lpstr>
      <vt:lpstr>Презентация PowerPoint</vt:lpstr>
      <vt:lpstr>Самолёт  Полетит наш самолёт, к облакам нас унесёт! С ветерком там поиграет и на землю всех вернёт! </vt:lpstr>
      <vt:lpstr>Презентация PowerPoint</vt:lpstr>
      <vt:lpstr>Презентация PowerPoint</vt:lpstr>
      <vt:lpstr>Презентация PowerPoint</vt:lpstr>
      <vt:lpstr>Лошадка  На лошадке верхом… Все поскачем мы потом… Звонко цокают копытца… не пора ль остановиться? Тпру!</vt:lpstr>
      <vt:lpstr>Презентация PowerPoint</vt:lpstr>
      <vt:lpstr>Поезд  Поезд подаёт сигнал (ту-ту!) он стоять уже устал… Набирает поезд ход… свою песенку поёт… Ту-ту!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  «путешествие»  Голосовые игры  С. Коротаевой</dc:title>
  <dc:creator>Наталия Сизова</dc:creator>
  <cp:lastModifiedBy>Наталия Сизова</cp:lastModifiedBy>
  <cp:revision>1</cp:revision>
  <dcterms:created xsi:type="dcterms:W3CDTF">2013-12-15T08:38:42Z</dcterms:created>
  <dcterms:modified xsi:type="dcterms:W3CDTF">2013-12-15T08:38:42Z</dcterms:modified>
</cp:coreProperties>
</file>