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344" r:id="rId3"/>
    <p:sldId id="345" r:id="rId4"/>
    <p:sldId id="358" r:id="rId5"/>
    <p:sldId id="357" r:id="rId6"/>
    <p:sldId id="346" r:id="rId7"/>
    <p:sldId id="353" r:id="rId8"/>
    <p:sldId id="355" r:id="rId9"/>
    <p:sldId id="35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F04"/>
    <a:srgbClr val="351413"/>
    <a:srgbClr val="212911"/>
    <a:srgbClr val="1A210D"/>
    <a:srgbClr val="460046"/>
    <a:srgbClr val="800080"/>
    <a:srgbClr val="AE5DFF"/>
    <a:srgbClr val="D4D3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0A6338-0609-450C-AB26-9A5C91C8DB3D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661F49-F67F-4C8E-84B1-3FEC4AA62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7234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0C276B-61ED-4263-AD63-ED3EEE0B9C2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ABD76-3A27-4D8B-B05B-77F5A51C345F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CCFE-20B9-4672-A777-7B60141DF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3CC30-1AEE-4CD4-A2DC-263A57B1288C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DE01-567B-4F9C-89F2-41892E237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374D-096A-43D0-A148-4552E09DE70D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61CBC-87D4-48C4-A904-27366322B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9E807-0628-45B0-836D-FE732F70D623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AC0BF-5393-4051-938A-F88CF7DA3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B99C5-AD82-4E6E-85C9-2A0E10BBDF06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40DF1-0787-4872-847A-02729F35D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06E05-1FBF-435F-812D-3E7DD010251C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A3456-A5CF-4425-BFC7-9A8B73BBB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C156E-AE44-4C43-9C81-8BCB39051375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F2D39-4C55-4DAC-87B8-520718726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89B96-5667-4CBA-93B6-8B1BFB77FF88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C0CDD-EDFF-4C2C-8EB7-4900955C3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68FC9-9436-4E6C-AF83-BAA87CD4A7DB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10B54-DF62-4481-A3B7-EED96AF66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FEAF2-FDB0-4192-A729-38C5C51C526D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BD81-5540-4319-AA8C-6D2E30D05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F7743-91F1-4D26-B8C8-B400297077B3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FDB3-CD85-44CA-9C36-360B95727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AD5B9D-28AF-445F-9CD7-6401B164E76B}" type="datetimeFigureOut">
              <a:rPr lang="ru-RU"/>
              <a:pPr>
                <a:defRPr/>
              </a:pPr>
              <a:t>10.07.2014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4017E3-F164-408C-84CC-44C2BDF1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697662" cy="1066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структурное подразделение государственного бюджетного общеобразовательного учреждения средней общеобразовательной школы № 10 «Образовательный центр ЛИК» «детский сад № 16»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г.о.Отрадный Самарской области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713" y="1341438"/>
            <a:ext cx="7067550" cy="46799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«Музейная педагогика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её образовательные возможности в работе с детьми дошкольного возраста»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Автор: Плотникова Я.М., старший воспитатель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95513" y="260350"/>
            <a:ext cx="6769100" cy="2376488"/>
          </a:xfrm>
        </p:spPr>
        <p:txBody>
          <a:bodyPr rtlCol="0">
            <a:normAutofit/>
          </a:bodyPr>
          <a:lstStyle/>
          <a:p>
            <a:pPr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Музейная педагогика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это научно-практическая дисциплина на стыке музееведения, педагогики и психологии, рассматривающая музей как образовательную систему и направленная на оптимизацию взаимодействия музея и посетителя</a:t>
            </a:r>
          </a:p>
          <a:p>
            <a:pPr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258888" y="2924175"/>
            <a:ext cx="7273925" cy="2625725"/>
          </a:xfrm>
        </p:spPr>
        <p:txBody>
          <a:bodyPr/>
          <a:lstStyle/>
          <a:p>
            <a:pPr indent="0" algn="just">
              <a:spcBef>
                <a:spcPct val="0"/>
              </a:spcBef>
              <a:buFont typeface="Arial" charset="0"/>
              <a:buNone/>
            </a:pPr>
            <a:r>
              <a:rPr lang="ru-RU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Музей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 - от греч. «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museion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» храм муз; научно-исследовательское учреждение, осуществляющее хранение, изучение и популяризацию памятников истории, материальной и духовной культуры. </a:t>
            </a:r>
          </a:p>
          <a:p>
            <a:pPr indent="0" algn="just">
              <a:spcBef>
                <a:spcPct val="0"/>
              </a:spcBef>
              <a:buFont typeface="Arial" charset="0"/>
              <a:buNone/>
            </a:pP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Типы музеев: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научно-просветительские, исследовательские, учебные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4"/>
          <p:cNvSpPr>
            <a:spLocks noGrp="1"/>
          </p:cNvSpPr>
          <p:nvPr>
            <p:ph sz="half" idx="1"/>
          </p:nvPr>
        </p:nvSpPr>
        <p:spPr>
          <a:xfrm>
            <a:off x="1979613" y="188913"/>
            <a:ext cx="6840537" cy="1727200"/>
          </a:xfrm>
        </p:spPr>
        <p:txBody>
          <a:bodyPr/>
          <a:lstStyle/>
          <a:p>
            <a:pPr indent="0">
              <a:spcBef>
                <a:spcPct val="0"/>
              </a:spcBef>
              <a:buFont typeface="Arial" charset="0"/>
              <a:buNone/>
            </a:pP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Главные принципы музейной педагогики это:</a:t>
            </a:r>
          </a:p>
          <a:p>
            <a:pPr indent="0">
              <a:spcBef>
                <a:spcPct val="0"/>
              </a:spcBef>
              <a:buFont typeface="Arial" charset="0"/>
              <a:buNone/>
            </a:pP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предметность </a:t>
            </a:r>
          </a:p>
          <a:p>
            <a:pPr indent="0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наглядность </a:t>
            </a:r>
          </a:p>
          <a:p>
            <a:pPr indent="0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эмоциональность </a:t>
            </a:r>
          </a:p>
          <a:p>
            <a:pPr indent="0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интерактивность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284288" y="2420938"/>
            <a:ext cx="7535862" cy="4103687"/>
          </a:xfrm>
        </p:spPr>
        <p:txBody>
          <a:bodyPr rtlCol="0">
            <a:normAutofit/>
          </a:bodyPr>
          <a:lstStyle/>
          <a:p>
            <a:pPr indent="0" algn="ctr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" name="Рисунок 3" descr="12878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581128"/>
            <a:ext cx="3096344" cy="2064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0_4799a_3a7ee899_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2348880"/>
            <a:ext cx="2790957" cy="2093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DSC040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2348880"/>
            <a:ext cx="2790957" cy="2093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07704" y="116632"/>
            <a:ext cx="6767636" cy="3744268"/>
          </a:xfrm>
        </p:spPr>
        <p:txBody>
          <a:bodyPr rtlCol="0">
            <a:normAutofit fontScale="70000" lnSpcReduction="20000"/>
          </a:bodyPr>
          <a:lstStyle/>
          <a:p>
            <a:pPr indent="0" algn="ctr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Музеи способствуют развитию различных  процессов у дошкольников</a:t>
            </a:r>
          </a:p>
          <a:p>
            <a:pPr indent="0" algn="ctr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pPr indent="0" fontAlgn="auto" hangingPunct="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общения и взаимодействия ребенка со взрослыми и сверстниками; </a:t>
            </a:r>
          </a:p>
          <a:p>
            <a:pPr indent="0" fontAlgn="auto" hangingPunct="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</a:t>
            </a:r>
          </a:p>
          <a:p>
            <a:pPr indent="0" fontAlgn="auto" hangingPunct="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позитивных установок к различным видам труда и творчества;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15616" y="3861048"/>
            <a:ext cx="7427912" cy="2768029"/>
          </a:xfrm>
        </p:spPr>
        <p:txBody>
          <a:bodyPr rtlCol="0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природы;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становление эстетического отношения к окружающему миру;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формирование элементарных представлений о видах искусства; 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восприятие музыки, художественной литературы, фольклора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195513" y="260350"/>
            <a:ext cx="6624637" cy="2881313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интересов детей, любознательности и познавательной мотивации; 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познавательных действий, становление сознания;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развитие воображения и творческой активности;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 себе, других людях, объектах окружающего мира, о свойствах и отношениях объектов окружающего мира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971550" y="3213100"/>
            <a:ext cx="7715250" cy="3240088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обогащение активного словаря; 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связной, грамматически правильной диалогической и монологической речи; 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речевого творчества; </a:t>
            </a:r>
          </a:p>
          <a:p>
            <a:pPr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звуковой и интонационной культуры речи, фонематического слуха;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51050" y="333375"/>
            <a:ext cx="6624638" cy="1582738"/>
          </a:xfrm>
        </p:spPr>
        <p:txBody>
          <a:bodyPr rtlCol="0">
            <a:normAutofit/>
          </a:bodyPr>
          <a:lstStyle/>
          <a:p>
            <a:pPr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Мини-музеи в нашем детском саду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часть группового помещения, холла, спальни, раздевалки, коридора, изостудии, музыкального или спортивного зала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0482" name="Содержимое 3"/>
          <p:cNvSpPr>
            <a:spLocks noGrp="1"/>
          </p:cNvSpPr>
          <p:nvPr>
            <p:ph sz="half" idx="2"/>
          </p:nvPr>
        </p:nvSpPr>
        <p:spPr>
          <a:xfrm>
            <a:off x="1116013" y="2205038"/>
            <a:ext cx="7777162" cy="3921125"/>
          </a:xfrm>
        </p:spPr>
        <p:txBody>
          <a:bodyPr/>
          <a:lstStyle/>
          <a:p>
            <a:pPr indent="0">
              <a:spcBef>
                <a:spcPct val="0"/>
              </a:spcBef>
              <a:buFont typeface="Arial" charset="0"/>
              <a:buNone/>
            </a:pP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Всего в детском саду организовано 13 музеев: 10 в группах, 2 в спортивном и музыкальном зале и 1 общий. </a:t>
            </a:r>
          </a:p>
          <a:p>
            <a:pPr indent="0">
              <a:spcBef>
                <a:spcPct val="0"/>
              </a:spcBef>
              <a:buFont typeface="Arial" charset="0"/>
              <a:buNone/>
            </a:pPr>
            <a:endParaRPr lang="ru-RU" sz="2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ct val="0"/>
              </a:spcBef>
              <a:buFont typeface="Arial" charset="0"/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Среди них есть такие как: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музей головных уборов, цветов, деревянной игрушки, театра, воздуха, транспорта, книги, животных, космоса, кукол, мячей, музыкальных инструментов,  а также общий музей истории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г.Отрадного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 холле детского сада.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613" y="188913"/>
            <a:ext cx="6707187" cy="6335712"/>
          </a:xfrm>
        </p:spPr>
        <p:txBody>
          <a:bodyPr rtlCol="0">
            <a:normAutofit fontScale="70000" lnSpcReduction="20000"/>
          </a:bodyPr>
          <a:lstStyle/>
          <a:p>
            <a:pPr indent="0" algn="ctr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мини-музея:</a:t>
            </a:r>
          </a:p>
          <a:p>
            <a:pPr indent="0" algn="ctr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indent="-51435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направления «Музейная педагогика».</a:t>
            </a:r>
          </a:p>
          <a:p>
            <a:pPr marL="857250" indent="-51435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Обогащение предметно-развивающей среды ДОУ.</a:t>
            </a:r>
          </a:p>
          <a:p>
            <a:pPr marL="857250" indent="-51435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Обогащение воспитательно-образовательного пространства новыми формами.</a:t>
            </a:r>
          </a:p>
          <a:p>
            <a:pPr marL="857250" indent="-51435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 дошкольников представлений о музее.</a:t>
            </a:r>
          </a:p>
          <a:p>
            <a:pPr marL="857250" indent="-51435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кругозора дошкольников.</a:t>
            </a:r>
          </a:p>
          <a:p>
            <a:pPr marL="857250" indent="-51435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познавательных способностей и познавательной деятельности.</a:t>
            </a:r>
          </a:p>
          <a:p>
            <a:pPr marL="857250" indent="-51435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проектно-исследовательских умений и навыков.</a:t>
            </a:r>
          </a:p>
          <a:p>
            <a:pPr marL="857250" indent="-51435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умения самостоятельно анализировать и систематизировать полученные знания.</a:t>
            </a:r>
          </a:p>
          <a:p>
            <a:pPr marL="857250" indent="-51435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творческого и логического мышления и воображения.</a:t>
            </a:r>
          </a:p>
          <a:p>
            <a:pPr marL="857250" indent="-51435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активной жизненной позиции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92500" y="2420938"/>
            <a:ext cx="2808288" cy="1584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СРЕДСТВА МУЗЕЙНОЙ ПЕДАГОГИКИ</a:t>
            </a:r>
          </a:p>
        </p:txBody>
      </p:sp>
      <p:cxnSp>
        <p:nvCxnSpPr>
          <p:cNvPr id="8" name="Прямая со стрелкой 7"/>
          <p:cNvCxnSpPr>
            <a:stCxn id="6" idx="0"/>
          </p:cNvCxnSpPr>
          <p:nvPr/>
        </p:nvCxnSpPr>
        <p:spPr>
          <a:xfrm flipH="1" flipV="1">
            <a:off x="4859338" y="1700213"/>
            <a:ext cx="36512" cy="720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987675" y="4005263"/>
            <a:ext cx="504825" cy="576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300788" y="4005263"/>
            <a:ext cx="431800" cy="576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059113" y="549275"/>
            <a:ext cx="3600450" cy="1079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Художественные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(фотографии, репродукции, картины, диафильмы, видео)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27088" y="4652963"/>
            <a:ext cx="3168650" cy="115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Социально-коммуникативные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(семейная среда, субкультура, события из жизни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92725" y="4652963"/>
            <a:ext cx="3527425" cy="1223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Деятельные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(практическая деятельность- экспериментальная, художественно-творческая, поисковая)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2"/>
          <p:cNvSpPr>
            <a:spLocks noGrp="1"/>
          </p:cNvSpPr>
          <p:nvPr>
            <p:ph idx="1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505</Words>
  <Application>Microsoft Office PowerPoint</Application>
  <PresentationFormat>Экран (4:3)</PresentationFormat>
  <Paragraphs>63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структурное подразделение государственного бюджетного общеобразовательного учреждения средней общеобразовательной школы № 10 «Образовательный центр ЛИК» «детский сад № 16»  г.о.Отрадный Самарской области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Яна</cp:lastModifiedBy>
  <cp:revision>35</cp:revision>
  <dcterms:created xsi:type="dcterms:W3CDTF">2014-01-06T16:00:12Z</dcterms:created>
  <dcterms:modified xsi:type="dcterms:W3CDTF">2014-07-10T08:58:18Z</dcterms:modified>
</cp:coreProperties>
</file>