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5" r:id="rId2"/>
    <p:sldId id="263" r:id="rId3"/>
    <p:sldId id="260" r:id="rId4"/>
    <p:sldId id="258" r:id="rId5"/>
    <p:sldId id="262" r:id="rId6"/>
    <p:sldId id="257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0" y="-10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C18EC-8151-4F2B-9242-D37007659BAC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BCA0-3BCF-4383-8A7B-CF316F34B29F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C18EC-8151-4F2B-9242-D37007659BAC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BCA0-3BCF-4383-8A7B-CF316F34B2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C18EC-8151-4F2B-9242-D37007659BAC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BCA0-3BCF-4383-8A7B-CF316F34B2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C18EC-8151-4F2B-9242-D37007659BAC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BCA0-3BCF-4383-8A7B-CF316F34B2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C18EC-8151-4F2B-9242-D37007659BAC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BCA0-3BCF-4383-8A7B-CF316F34B2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C18EC-8151-4F2B-9242-D37007659BAC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BCA0-3BCF-4383-8A7B-CF316F34B2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C18EC-8151-4F2B-9242-D37007659BAC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BCA0-3BCF-4383-8A7B-CF316F34B2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C18EC-8151-4F2B-9242-D37007659BAC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BCA0-3BCF-4383-8A7B-CF316F34B2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C18EC-8151-4F2B-9242-D37007659BAC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BCA0-3BCF-4383-8A7B-CF316F34B2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C18EC-8151-4F2B-9242-D37007659BAC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BCA0-3BCF-4383-8A7B-CF316F34B29F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C18EC-8151-4F2B-9242-D37007659BAC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BCA0-3BCF-4383-8A7B-CF316F34B29F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ACC18EC-8151-4F2B-9242-D37007659BAC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50BCA0-3BCF-4383-8A7B-CF316F34B29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microsoft.com/office/2007/relationships/hdphoto" Target="../media/hdphoto4.wdp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5.png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demiart.ru/forum/html/gifts/podarok_130.jpg" TargetMode="External"/><Relationship Id="rId3" Type="http://schemas.openxmlformats.org/officeDocument/2006/relationships/hyperlink" Target="http://melma.ru/uploads/posts/2010-12/1292926682_ukulele.jpg" TargetMode="External"/><Relationship Id="rId7" Type="http://schemas.openxmlformats.org/officeDocument/2006/relationships/hyperlink" Target="http://lenagold.ru/fon/clipart/s/skrip/muzik11.jpg" TargetMode="External"/><Relationship Id="rId2" Type="http://schemas.openxmlformats.org/officeDocument/2006/relationships/hyperlink" Target="http://s56.radikal.ru/i153/1309/13/0bc80e0c67f7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ebenok-umnik.ru/published/publicdata/REBENOKNEW/attachments/SC/products_pictures/Buben_Tula_enl.jpg" TargetMode="External"/><Relationship Id="rId5" Type="http://schemas.openxmlformats.org/officeDocument/2006/relationships/hyperlink" Target="http://di5temper.gorod.tomsk.ru/uploads/4172/1234690948/blok.jpg" TargetMode="External"/><Relationship Id="rId10" Type="http://schemas.openxmlformats.org/officeDocument/2006/relationships/hyperlink" Target="http://i011.radikal.ru/1309/57/30781b8376a4.png" TargetMode="External"/><Relationship Id="rId4" Type="http://schemas.openxmlformats.org/officeDocument/2006/relationships/hyperlink" Target="http://www.grafamania.net/uploads/posts/2012-09/1348831694_wind-30.png" TargetMode="External"/><Relationship Id="rId9" Type="http://schemas.openxmlformats.org/officeDocument/2006/relationships/hyperlink" Target="http://corpuscul.net/uploads/2008/12/triangel_instrument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5667" y="707212"/>
            <a:ext cx="5312673" cy="1754326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«МУЗЫКАЛЬНАЯ</a:t>
            </a:r>
          </a:p>
          <a:p>
            <a:pPr algn="ctr"/>
            <a:r>
              <a:rPr lang="ru-RU" sz="5400" b="1" cap="none" spc="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ВИКТОРИНА»</a:t>
            </a:r>
            <a:endParaRPr lang="ru-RU" sz="5400" b="1" cap="none" spc="0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9535" y="2967335"/>
            <a:ext cx="80249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Дидактическая игра для детей </a:t>
            </a:r>
            <a:r>
              <a:rPr lang="ru-RU" sz="3200" b="1" cap="none" spc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старшего </a:t>
            </a:r>
            <a:r>
              <a:rPr lang="ru-RU" sz="3200" b="1" cap="none" spc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возраста</a:t>
            </a:r>
            <a:endParaRPr lang="ru-RU" sz="3200" b="1" cap="none" spc="0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9912" y="5949280"/>
            <a:ext cx="520552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Автор </a:t>
            </a:r>
            <a:r>
              <a:rPr lang="ru-RU" sz="1400" dirty="0" err="1" smtClean="0"/>
              <a:t>Калько</a:t>
            </a:r>
            <a:r>
              <a:rPr lang="ru-RU" sz="1400" dirty="0" smtClean="0"/>
              <a:t> Людмила Петровна,</a:t>
            </a:r>
          </a:p>
          <a:p>
            <a:pPr algn="ctr"/>
            <a:r>
              <a:rPr lang="ru-RU" sz="1400" dirty="0" smtClean="0"/>
              <a:t>музыкальный руководитель ГБДОУ №32 Красносельского района</a:t>
            </a:r>
          </a:p>
          <a:p>
            <a:pPr algn="ctr"/>
            <a:r>
              <a:rPr lang="ru-RU" sz="1400" dirty="0" smtClean="0"/>
              <a:t>Санкт-Петербург</a:t>
            </a:r>
          </a:p>
        </p:txBody>
      </p:sp>
    </p:spTree>
    <p:extLst>
      <p:ext uri="{BB962C8B-B14F-4D97-AF65-F5344CB8AC3E}">
        <p14:creationId xmlns:p14="http://schemas.microsoft.com/office/powerpoint/2010/main" val="296397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19672" y="188640"/>
            <a:ext cx="6173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Назови  инструмент</a:t>
            </a:r>
            <a:endParaRPr lang="ru-RU" sz="54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2684421"/>
            <a:ext cx="3384376" cy="33324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772816"/>
            <a:ext cx="2858274" cy="427000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44645" y="195591"/>
            <a:ext cx="8091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Какой инструмент звучит?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9" name="013 Баробанная дробь 3.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01647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193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93 -0.05898 L -0.01753 0.03399 C -0.04393 0.07493 -0.13039 0.06776 -0.17396 0.01919 L -0.27171 -0.08812 " pathEditMode="relative" rAng="7763169" ptsTypes="FfFF">
                                      <p:cBhvr>
                                        <p:cTn id="6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8" y="-1411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19672" y="188640"/>
            <a:ext cx="6173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Назови  инструмент</a:t>
            </a:r>
            <a:endParaRPr lang="ru-RU" sz="54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4492" y="188640"/>
            <a:ext cx="8091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Какой инструмент звучит?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6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19" y="2492896"/>
            <a:ext cx="3816424" cy="2648598"/>
          </a:xfrm>
          <a:prstGeom prst="rect">
            <a:avLst/>
          </a:prstGeom>
        </p:spPr>
      </p:pic>
      <p:pic>
        <p:nvPicPr>
          <p:cNvPr id="10" name="020 Труба трубит подъём.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48114" y="5805264"/>
            <a:ext cx="609600" cy="6096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6" b="97143" l="1850" r="986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176144">
            <a:off x="4412707" y="3015804"/>
            <a:ext cx="4767834" cy="192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0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2201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13 0.12187 L 0.09357 0.12187 C 0.14653 0.12187 0.21215 0.06891 0.21215 0.02659 L 0.21215 -0.06684 " pathEditMode="relative" rAng="0" ptsTypes="FfFF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9436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19672" y="188640"/>
            <a:ext cx="6173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Назови  инструмент</a:t>
            </a:r>
            <a:endParaRPr lang="ru-RU" sz="54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50" b="987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810215">
            <a:off x="4423936" y="837605"/>
            <a:ext cx="3364369" cy="25232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03" b="96486" l="2500" r="90000">
                        <a14:foregroundMark x1="75750" y1="11622" x2="75750" y2="11622"/>
                        <a14:foregroundMark x1="77500" y1="25946" x2="77500" y2="25946"/>
                        <a14:foregroundMark x1="82250" y1="32973" x2="82250" y2="32973"/>
                        <a14:foregroundMark x1="79750" y1="49189" x2="79750" y2="49189"/>
                        <a14:foregroundMark x1="73750" y1="58919" x2="73750" y2="58919"/>
                        <a14:foregroundMark x1="69250" y1="63784" x2="69250" y2="63784"/>
                        <a14:foregroundMark x1="65250" y1="65676" x2="65250" y2="65676"/>
                        <a14:foregroundMark x1="54500" y1="80270" x2="54500" y2="80270"/>
                        <a14:foregroundMark x1="51000" y1="86216" x2="51000" y2="86216"/>
                        <a14:foregroundMark x1="53500" y1="92162" x2="53500" y2="92162"/>
                        <a14:foregroundMark x1="52500" y1="96486" x2="52500" y2="96486"/>
                        <a14:foregroundMark x1="80000" y1="27027" x2="80000" y2="27027"/>
                        <a14:foregroundMark x1="73750" y1="25946" x2="73750" y2="25946"/>
                        <a14:foregroundMark x1="74750" y1="34865" x2="74750" y2="34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59995">
            <a:off x="950494" y="3425978"/>
            <a:ext cx="3404096" cy="3148789"/>
          </a:xfrm>
          <a:prstGeom prst="rect">
            <a:avLst/>
          </a:prstGeom>
        </p:spPr>
      </p:pic>
      <p:pic>
        <p:nvPicPr>
          <p:cNvPr id="2" name="флейта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14872" y="5276998"/>
            <a:ext cx="609600" cy="609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60596" y="208080"/>
            <a:ext cx="809170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Какой инструмент звучит?</a:t>
            </a:r>
          </a:p>
        </p:txBody>
      </p:sp>
    </p:spTree>
    <p:extLst>
      <p:ext uri="{BB962C8B-B14F-4D97-AF65-F5344CB8AC3E}">
        <p14:creationId xmlns:p14="http://schemas.microsoft.com/office/powerpoint/2010/main" val="34317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18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1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414 0.12789 L 0.02691 0.11956 C 0.0066 0.1191 -0.02257 0.12164 -0.05243 0.13043 C -0.08559 0.14246 -0.1118 0.15749 -0.12916 0.17137 L -0.21302 0.24028 " pathEditMode="relative" rAng="9966436" ptsTypes="FffFF">
                                      <p:cBhvr>
                                        <p:cTn id="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44" y="29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19672" y="188640"/>
            <a:ext cx="6173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Назови  инструмент</a:t>
            </a:r>
            <a:endParaRPr lang="ru-RU" sz="54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908720"/>
            <a:ext cx="3427837" cy="28930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7" b="100000" l="0" r="100000">
                        <a14:foregroundMark x1="31210" y1="6699" x2="31210" y2="6699"/>
                        <a14:foregroundMark x1="27070" y1="26316" x2="27070" y2="26316"/>
                        <a14:foregroundMark x1="29299" y1="15311" x2="29299" y2="15311"/>
                        <a14:foregroundMark x1="23567" y1="43541" x2="23567" y2="43541"/>
                        <a14:foregroundMark x1="28344" y1="17225" x2="28344" y2="172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2924944"/>
            <a:ext cx="3383746" cy="2253574"/>
          </a:xfrm>
          <a:prstGeom prst="rect">
            <a:avLst/>
          </a:prstGeom>
        </p:spPr>
      </p:pic>
      <p:pic>
        <p:nvPicPr>
          <p:cNvPr id="3" name="Скрипка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58769" y="5517232"/>
            <a:ext cx="926179" cy="92617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8256" y="234806"/>
            <a:ext cx="8604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Какой инструмент звучит?</a:t>
            </a:r>
          </a:p>
        </p:txBody>
      </p:sp>
    </p:spTree>
    <p:extLst>
      <p:ext uri="{BB962C8B-B14F-4D97-AF65-F5344CB8AC3E}">
        <p14:creationId xmlns:p14="http://schemas.microsoft.com/office/powerpoint/2010/main" val="149321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16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5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34783E-7 L 0.06701 0.04001 C 0.08107 0.04903 0.10208 0.05389 0.12395 0.05389 C 0.14895 0.05389 0.16892 0.04903 0.18298 0.04001 L 0.25 -4.34783E-7 " pathEditMode="relative" rAng="0" ptsTypes="FffFF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19672" y="188640"/>
            <a:ext cx="6173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Назови  инструмент</a:t>
            </a:r>
            <a:endParaRPr lang="ru-RU" sz="54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889" l="0" r="99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00808"/>
            <a:ext cx="2901655" cy="2448272"/>
          </a:xfrm>
          <a:prstGeom prst="rect">
            <a:avLst/>
          </a:prstGeom>
        </p:spPr>
      </p:pic>
      <p:pic>
        <p:nvPicPr>
          <p:cNvPr id="4" name="Арфа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07185" y="5807211"/>
            <a:ext cx="609600" cy="6096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4141" y="188640"/>
            <a:ext cx="8091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Какой инструмент звучит?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800" r="99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7093">
            <a:off x="5844045" y="2097468"/>
            <a:ext cx="2333937" cy="421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60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82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9251 L -0.07709 -0.01642 C -0.09341 0.00046 -0.11771 0.00879 -0.14323 0.00879 C -0.17257 0.00902 -0.19584 0.00069 -0.21216 -0.01596 L -0.29028 -0.09158 " pathEditMode="relative" rAng="10800000" ptsTypes="FffFF">
                                      <p:cBhvr>
                                        <p:cTn id="6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66" y="5088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908720"/>
            <a:ext cx="2036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Интернет ресурсы: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556792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Гусли </a:t>
            </a:r>
            <a:r>
              <a:rPr lang="ru-RU" u="sng" dirty="0">
                <a:hlinkClick r:id="rId2"/>
              </a:rPr>
              <a:t>http://s56.radikal.ru/i153/1309/13/0bc80e0c67f7.png</a:t>
            </a:r>
            <a:endParaRPr lang="ru-RU" dirty="0"/>
          </a:p>
          <a:p>
            <a:r>
              <a:rPr lang="ru-RU" dirty="0" smtClean="0"/>
              <a:t>Барабан</a:t>
            </a:r>
          </a:p>
          <a:p>
            <a:r>
              <a:rPr lang="ru-RU" dirty="0" smtClean="0"/>
              <a:t>Гитара </a:t>
            </a:r>
            <a:r>
              <a:rPr lang="ru-RU" u="sng" dirty="0">
                <a:hlinkClick r:id="rId3"/>
              </a:rPr>
              <a:t>http://melma.ru/uploads/posts/2010-12/1292926682_ukulele.jpg</a:t>
            </a:r>
            <a:endParaRPr lang="ru-RU" dirty="0"/>
          </a:p>
          <a:p>
            <a:r>
              <a:rPr lang="ru-RU" dirty="0"/>
              <a:t>Труба  </a:t>
            </a:r>
            <a:r>
              <a:rPr lang="ru-RU" u="sng" dirty="0">
                <a:hlinkClick r:id="rId4"/>
              </a:rPr>
              <a:t>http://www.grafamania.net/uploads/posts/2012-09/1348831694_wind-30.png</a:t>
            </a:r>
            <a:endParaRPr lang="ru-RU" dirty="0"/>
          </a:p>
          <a:p>
            <a:r>
              <a:rPr lang="ru-RU" dirty="0" smtClean="0"/>
              <a:t>Флейта </a:t>
            </a:r>
            <a:r>
              <a:rPr lang="ru-RU" u="sng" dirty="0">
                <a:hlinkClick r:id="rId5"/>
              </a:rPr>
              <a:t>http://</a:t>
            </a:r>
            <a:r>
              <a:rPr lang="ru-RU" u="sng" dirty="0" smtClean="0">
                <a:hlinkClick r:id="rId5"/>
              </a:rPr>
              <a:t>di5temper.gorod.tomsk.ru/uploads/4172/1234690948/blok.jpg</a:t>
            </a:r>
            <a:endParaRPr lang="ru-RU" dirty="0" smtClean="0"/>
          </a:p>
          <a:p>
            <a:r>
              <a:rPr lang="ru-RU" dirty="0" smtClean="0"/>
              <a:t>Бубен </a:t>
            </a:r>
            <a:r>
              <a:rPr lang="ru-RU" u="sng" dirty="0">
                <a:hlinkClick r:id="rId6"/>
              </a:rPr>
              <a:t>http://www.rebenok-umnik.ru/published/publicdata/REBENOKNEW/attachments/SC/products_pictures/Buben_Tula_enl.jpg</a:t>
            </a:r>
            <a:endParaRPr lang="ru-RU" dirty="0"/>
          </a:p>
          <a:p>
            <a:r>
              <a:rPr lang="ru-RU" dirty="0"/>
              <a:t>Скрипка </a:t>
            </a:r>
            <a:r>
              <a:rPr lang="ru-RU" u="sng" dirty="0">
                <a:hlinkClick r:id="rId7"/>
              </a:rPr>
              <a:t>http://lenagold.ru/fon/clipart/s/skrip/muzik11.jpg</a:t>
            </a:r>
            <a:endParaRPr lang="ru-RU" dirty="0"/>
          </a:p>
          <a:p>
            <a:r>
              <a:rPr lang="ru-RU" dirty="0"/>
              <a:t>Балалайка </a:t>
            </a:r>
            <a:r>
              <a:rPr lang="ru-RU" u="sng" dirty="0">
                <a:hlinkClick r:id="rId8"/>
              </a:rPr>
              <a:t>http://demiart.ru/forum/html/gifts/podarok_130.jpg</a:t>
            </a:r>
            <a:endParaRPr lang="ru-RU" dirty="0"/>
          </a:p>
          <a:p>
            <a:r>
              <a:rPr lang="ru-RU" dirty="0" smtClean="0"/>
              <a:t>Треугольник </a:t>
            </a:r>
            <a:r>
              <a:rPr lang="ru-RU" u="sng" dirty="0">
                <a:hlinkClick r:id="rId9"/>
              </a:rPr>
              <a:t>http://corpuscul.net/uploads/2008/12/triangel_instrument.png</a:t>
            </a:r>
            <a:endParaRPr lang="ru-RU" dirty="0"/>
          </a:p>
          <a:p>
            <a:r>
              <a:rPr lang="ru-RU" dirty="0"/>
              <a:t>Арфа </a:t>
            </a:r>
            <a:r>
              <a:rPr lang="ru-RU" u="sng" dirty="0">
                <a:hlinkClick r:id="rId10"/>
              </a:rPr>
              <a:t>http://i011.radikal.ru/1309/57/30781b8376a4.png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9759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227</TotalTime>
  <Words>57</Words>
  <Application>Microsoft Office PowerPoint</Application>
  <PresentationFormat>Экран (4:3)</PresentationFormat>
  <Paragraphs>27</Paragraphs>
  <Slides>7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Паркет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Васильева</dc:creator>
  <cp:lastModifiedBy>Васильева </cp:lastModifiedBy>
  <cp:revision>29</cp:revision>
  <dcterms:created xsi:type="dcterms:W3CDTF">2013-11-23T19:46:20Z</dcterms:created>
  <dcterms:modified xsi:type="dcterms:W3CDTF">2013-11-25T16:48:06Z</dcterms:modified>
</cp:coreProperties>
</file>