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04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AA899-A543-44EE-A542-109A9A485AB6}" type="datetimeFigureOut">
              <a:rPr lang="ru-RU" smtClean="0"/>
              <a:pPr/>
              <a:t>10.02.2013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3A8F1-ABB0-4885-B0ED-E67B1F377D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AA899-A543-44EE-A542-109A9A485AB6}" type="datetimeFigureOut">
              <a:rPr lang="ru-RU" smtClean="0"/>
              <a:pPr/>
              <a:t>10.02.2013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3A8F1-ABB0-4885-B0ED-E67B1F377D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AA899-A543-44EE-A542-109A9A485AB6}" type="datetimeFigureOut">
              <a:rPr lang="ru-RU" smtClean="0"/>
              <a:pPr/>
              <a:t>10.02.2013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3A8F1-ABB0-4885-B0ED-E67B1F377D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AA899-A543-44EE-A542-109A9A485AB6}" type="datetimeFigureOut">
              <a:rPr lang="ru-RU" smtClean="0"/>
              <a:pPr/>
              <a:t>10.02.2013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3A8F1-ABB0-4885-B0ED-E67B1F377D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AA899-A543-44EE-A542-109A9A485AB6}" type="datetimeFigureOut">
              <a:rPr lang="ru-RU" smtClean="0"/>
              <a:pPr/>
              <a:t>10.02.2013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3A8F1-ABB0-4885-B0ED-E67B1F377D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AA899-A543-44EE-A542-109A9A485AB6}" type="datetimeFigureOut">
              <a:rPr lang="ru-RU" smtClean="0"/>
              <a:pPr/>
              <a:t>10.02.2013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3A8F1-ABB0-4885-B0ED-E67B1F377D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AA899-A543-44EE-A542-109A9A485AB6}" type="datetimeFigureOut">
              <a:rPr lang="ru-RU" smtClean="0"/>
              <a:pPr/>
              <a:t>10.02.2013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3A8F1-ABB0-4885-B0ED-E67B1F377D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AA899-A543-44EE-A542-109A9A485AB6}" type="datetimeFigureOut">
              <a:rPr lang="ru-RU" smtClean="0"/>
              <a:pPr/>
              <a:t>10.02.2013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3A8F1-ABB0-4885-B0ED-E67B1F377D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AA899-A543-44EE-A542-109A9A485AB6}" type="datetimeFigureOut">
              <a:rPr lang="ru-RU" smtClean="0"/>
              <a:pPr/>
              <a:t>10.02.2013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3A8F1-ABB0-4885-B0ED-E67B1F377D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AA899-A543-44EE-A542-109A9A485AB6}" type="datetimeFigureOut">
              <a:rPr lang="ru-RU" smtClean="0"/>
              <a:pPr/>
              <a:t>10.02.2013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3A8F1-ABB0-4885-B0ED-E67B1F377D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AA899-A543-44EE-A542-109A9A485AB6}" type="datetimeFigureOut">
              <a:rPr lang="ru-RU" smtClean="0"/>
              <a:pPr/>
              <a:t>10.02.2013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3A8F1-ABB0-4885-B0ED-E67B1F377D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BAA899-A543-44EE-A542-109A9A485AB6}" type="datetimeFigureOut">
              <a:rPr lang="ru-RU" smtClean="0"/>
              <a:pPr/>
              <a:t>10.02.2013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43A8F1-ABB0-4885-B0ED-E67B1F377D3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4680520"/>
          </a:xfrm>
        </p:spPr>
        <p:txBody>
          <a:bodyPr>
            <a:noAutofit/>
          </a:bodyPr>
          <a:lstStyle/>
          <a:p>
            <a:r>
              <a:rPr lang="ru-RU" sz="4000" b="1" dirty="0" smtClean="0"/>
              <a:t>Интегрированная непосредственно- образовательная деятельность педагога с детьми</a:t>
            </a:r>
            <a:br>
              <a:rPr lang="ru-RU" sz="4000" b="1" dirty="0" smtClean="0"/>
            </a:br>
            <a:r>
              <a:rPr lang="ru-RU" sz="4000" b="1" dirty="0" smtClean="0"/>
              <a:t> «Когда мои друзья со мной»</a:t>
            </a:r>
            <a:br>
              <a:rPr lang="ru-RU" sz="4000" b="1" dirty="0" smtClean="0"/>
            </a:br>
            <a:r>
              <a:rPr lang="ru-RU" sz="2400" b="1" i="1" dirty="0" smtClean="0"/>
              <a:t>с использованием личностно- ориентированных технологий</a:t>
            </a:r>
            <a:r>
              <a:rPr lang="en-US" sz="2400" b="1" i="1" dirty="0" smtClean="0"/>
              <a:t>.</a:t>
            </a:r>
            <a:r>
              <a:rPr lang="ru-RU" sz="2400" b="1" i="1" dirty="0" smtClean="0"/>
              <a:t> Интеграция образовательной области, социализации, коммуникации и музыки</a:t>
            </a:r>
            <a:r>
              <a:rPr lang="ru-RU" sz="4000" b="1" dirty="0" smtClean="0"/>
              <a:t/>
            </a:r>
            <a:br>
              <a:rPr lang="ru-RU" sz="4000" b="1" dirty="0" smtClean="0"/>
            </a:br>
            <a:endParaRPr lang="ru-RU" sz="4000" b="1" dirty="0"/>
          </a:p>
        </p:txBody>
      </p:sp>
      <p:pic>
        <p:nvPicPr>
          <p:cNvPr id="4098" name="Picture 2" descr="http://im8-tub-ru.yandex.net/i?id=603027943-68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4149080"/>
            <a:ext cx="4392488" cy="24482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685800" y="404665"/>
            <a:ext cx="7772400" cy="1008111"/>
          </a:xfrm>
        </p:spPr>
        <p:txBody>
          <a:bodyPr>
            <a:normAutofit/>
          </a:bodyPr>
          <a:lstStyle/>
          <a:p>
            <a:r>
              <a:rPr lang="ru-RU" sz="4000" b="1" dirty="0" smtClean="0"/>
              <a:t>Цель</a:t>
            </a:r>
            <a:endParaRPr lang="ru-RU" sz="4000" b="1" dirty="0"/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467544" y="1628800"/>
            <a:ext cx="8496944" cy="4752528"/>
          </a:xfrm>
        </p:spPr>
        <p:txBody>
          <a:bodyPr>
            <a:normAutofit/>
          </a:bodyPr>
          <a:lstStyle/>
          <a:p>
            <a:pPr algn="l"/>
            <a:r>
              <a:rPr lang="ru-RU" sz="2800" dirty="0" smtClean="0">
                <a:solidFill>
                  <a:schemeClr val="tx1"/>
                </a:solidFill>
              </a:rPr>
              <a:t>Формирование опыта социального взаимодействия</a:t>
            </a:r>
            <a:endParaRPr lang="ru-RU" sz="2800" dirty="0">
              <a:solidFill>
                <a:schemeClr val="tx1"/>
              </a:solidFill>
            </a:endParaRPr>
          </a:p>
        </p:txBody>
      </p:sp>
      <p:pic>
        <p:nvPicPr>
          <p:cNvPr id="3074" name="Picture 2" descr="http://im2-tub-ru.yandex.net/i?id=147626139-64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852936"/>
            <a:ext cx="3672408" cy="2952328"/>
          </a:xfrm>
          <a:prstGeom prst="rect">
            <a:avLst/>
          </a:prstGeom>
          <a:noFill/>
        </p:spPr>
      </p:pic>
      <p:pic>
        <p:nvPicPr>
          <p:cNvPr id="3076" name="Picture 4" descr="http://im7-tub-ru.yandex.net/i?id=99266192-01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8024" y="2924944"/>
            <a:ext cx="3240360" cy="26642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04665"/>
            <a:ext cx="7772400" cy="936103"/>
          </a:xfrm>
        </p:spPr>
        <p:txBody>
          <a:bodyPr>
            <a:normAutofit/>
          </a:bodyPr>
          <a:lstStyle/>
          <a:p>
            <a:r>
              <a:rPr lang="ru-RU" sz="4000" b="1" dirty="0" smtClean="0"/>
              <a:t>Задачи </a:t>
            </a:r>
            <a:endParaRPr lang="ru-RU" sz="40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5576" y="1700808"/>
            <a:ext cx="7416824" cy="3937992"/>
          </a:xfrm>
        </p:spPr>
        <p:txBody>
          <a:bodyPr>
            <a:normAutofit/>
          </a:bodyPr>
          <a:lstStyle/>
          <a:p>
            <a:pPr algn="l">
              <a:buFont typeface="Arial" pitchFamily="34" charset="0"/>
              <a:buChar char="•"/>
            </a:pPr>
            <a:r>
              <a:rPr lang="ru-RU" sz="2400" dirty="0" smtClean="0">
                <a:solidFill>
                  <a:schemeClr val="tx1"/>
                </a:solidFill>
              </a:rPr>
              <a:t>Активизация у детей имеющегося опыта общения друг с другом и со взрослыми</a:t>
            </a:r>
          </a:p>
          <a:p>
            <a:pPr algn="l">
              <a:buFont typeface="Arial" pitchFamily="34" charset="0"/>
              <a:buChar char="•"/>
            </a:pPr>
            <a:r>
              <a:rPr lang="ru-RU" sz="2400" dirty="0" smtClean="0">
                <a:solidFill>
                  <a:schemeClr val="tx1"/>
                </a:solidFill>
              </a:rPr>
              <a:t>Обогащение новыми знаниями и умениями бесконфликтного общения</a:t>
            </a:r>
          </a:p>
          <a:p>
            <a:pPr algn="l">
              <a:buFont typeface="Arial" pitchFamily="34" charset="0"/>
              <a:buChar char="•"/>
            </a:pPr>
            <a:r>
              <a:rPr lang="ru-RU" sz="2400" dirty="0" smtClean="0">
                <a:solidFill>
                  <a:schemeClr val="tx1"/>
                </a:solidFill>
              </a:rPr>
              <a:t>Развивать умение слушать и слышать собеседника и высказываться самому</a:t>
            </a:r>
          </a:p>
          <a:p>
            <a:pPr algn="l">
              <a:buFont typeface="Arial" pitchFamily="34" charset="0"/>
              <a:buChar char="•"/>
            </a:pPr>
            <a:r>
              <a:rPr lang="ru-RU" sz="2400" dirty="0" smtClean="0">
                <a:solidFill>
                  <a:schemeClr val="tx1"/>
                </a:solidFill>
              </a:rPr>
              <a:t>Поддерживать и улучшать взаимоотношения в группе</a:t>
            </a:r>
          </a:p>
          <a:p>
            <a:pPr algn="l"/>
            <a:endParaRPr lang="ru-RU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20689"/>
            <a:ext cx="7772400" cy="1296143"/>
          </a:xfrm>
        </p:spPr>
        <p:txBody>
          <a:bodyPr>
            <a:normAutofit/>
          </a:bodyPr>
          <a:lstStyle/>
          <a:p>
            <a:r>
              <a:rPr lang="ru-RU" sz="4000" b="1" dirty="0" smtClean="0"/>
              <a:t>Проводимые мероприятия</a:t>
            </a:r>
            <a:endParaRPr lang="ru-RU" sz="40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99592" y="2060848"/>
            <a:ext cx="7272808" cy="3577952"/>
          </a:xfrm>
        </p:spPr>
        <p:txBody>
          <a:bodyPr>
            <a:normAutofit/>
          </a:bodyPr>
          <a:lstStyle/>
          <a:p>
            <a:pPr algn="l"/>
            <a:r>
              <a:rPr lang="ru-RU" sz="2400" dirty="0" smtClean="0">
                <a:solidFill>
                  <a:schemeClr val="tx1"/>
                </a:solidFill>
              </a:rPr>
              <a:t>Проведение игр на сплочение коллектива таких, как</a:t>
            </a:r>
          </a:p>
          <a:p>
            <a:pPr algn="l">
              <a:buFont typeface="Arial" pitchFamily="34" charset="0"/>
              <a:buChar char="•"/>
            </a:pPr>
            <a:r>
              <a:rPr lang="ru-RU" sz="2400" dirty="0" smtClean="0">
                <a:solidFill>
                  <a:schemeClr val="tx1"/>
                </a:solidFill>
              </a:rPr>
              <a:t> «Знакомство»</a:t>
            </a:r>
          </a:p>
          <a:p>
            <a:pPr algn="l">
              <a:buFont typeface="Arial" pitchFamily="34" charset="0"/>
              <a:buChar char="•"/>
            </a:pPr>
            <a:r>
              <a:rPr lang="ru-RU" sz="2400" dirty="0" smtClean="0">
                <a:solidFill>
                  <a:schemeClr val="tx1"/>
                </a:solidFill>
              </a:rPr>
              <a:t> «Ладушки»</a:t>
            </a:r>
          </a:p>
          <a:p>
            <a:pPr algn="l">
              <a:buFont typeface="Arial" pitchFamily="34" charset="0"/>
              <a:buChar char="•"/>
            </a:pPr>
            <a:r>
              <a:rPr lang="ru-RU" sz="2400" dirty="0" smtClean="0">
                <a:solidFill>
                  <a:schemeClr val="tx1"/>
                </a:solidFill>
              </a:rPr>
              <a:t> «Да- да, Нет- нет»</a:t>
            </a:r>
          </a:p>
          <a:p>
            <a:pPr algn="l">
              <a:buFont typeface="Arial" pitchFamily="34" charset="0"/>
              <a:buChar char="•"/>
            </a:pPr>
            <a:r>
              <a:rPr lang="ru-RU" sz="2400" dirty="0" smtClean="0">
                <a:solidFill>
                  <a:schemeClr val="tx1"/>
                </a:solidFill>
              </a:rPr>
              <a:t> Использование игр- ситуаций с элементами   театрализации</a:t>
            </a:r>
          </a:p>
          <a:p>
            <a:pPr algn="l">
              <a:buFont typeface="Arial" pitchFamily="34" charset="0"/>
              <a:buChar char="•"/>
            </a:pPr>
            <a:r>
              <a:rPr lang="ru-RU" sz="2400" dirty="0" smtClean="0">
                <a:solidFill>
                  <a:schemeClr val="tx1"/>
                </a:solidFill>
              </a:rPr>
              <a:t> Проведение бесед с постановкой проблемных задач</a:t>
            </a:r>
          </a:p>
          <a:p>
            <a:pPr algn="l">
              <a:buFont typeface="Arial" pitchFamily="34" charset="0"/>
              <a:buChar char="•"/>
            </a:pPr>
            <a:endParaRPr lang="ru-RU" sz="2400" dirty="0">
              <a:solidFill>
                <a:schemeClr val="tx1"/>
              </a:solidFill>
            </a:endParaRPr>
          </a:p>
        </p:txBody>
      </p:sp>
      <p:pic>
        <p:nvPicPr>
          <p:cNvPr id="1026" name="Picture 2" descr="http://im2-tub-ru.yandex.net/i?id=554258635-33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8144" y="2492896"/>
            <a:ext cx="2592288" cy="1428750"/>
          </a:xfrm>
          <a:prstGeom prst="rect">
            <a:avLst/>
          </a:prstGeom>
          <a:noFill/>
        </p:spPr>
      </p:pic>
      <p:pic>
        <p:nvPicPr>
          <p:cNvPr id="1028" name="Picture 4" descr="http://im0-tub-ru.yandex.net/i?id=121795163-34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5229200"/>
            <a:ext cx="2193032" cy="1428750"/>
          </a:xfrm>
          <a:prstGeom prst="rect">
            <a:avLst/>
          </a:prstGeom>
          <a:noFill/>
        </p:spPr>
      </p:pic>
      <p:pic>
        <p:nvPicPr>
          <p:cNvPr id="1030" name="Picture 6" descr="http://im2-tub-ru.yandex.net/i?id=329711685-66-72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32040" y="5157192"/>
            <a:ext cx="2337048" cy="14287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213</TotalTime>
  <Words>87</Words>
  <Application>Microsoft Office PowerPoint</Application>
  <PresentationFormat>Экран (4:3)</PresentationFormat>
  <Paragraphs>15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Интегрированная непосредственно- образовательная деятельность педагога с детьми  «Когда мои друзья со мной» с использованием личностно- ориентированных технологий. Интеграция образовательной области, социализации, коммуникации и музыки </vt:lpstr>
      <vt:lpstr>Цель</vt:lpstr>
      <vt:lpstr>Задачи </vt:lpstr>
      <vt:lpstr>Проводимые мероприятия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Тамара</dc:creator>
  <cp:lastModifiedBy>Тамара</cp:lastModifiedBy>
  <cp:revision>52</cp:revision>
  <dcterms:created xsi:type="dcterms:W3CDTF">2013-02-03T09:55:20Z</dcterms:created>
  <dcterms:modified xsi:type="dcterms:W3CDTF">2013-02-10T12:26:32Z</dcterms:modified>
</cp:coreProperties>
</file>