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81" d="100"/>
          <a:sy n="81" d="100"/>
        </p:scale>
        <p:origin x="-10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7CF0-651A-47ED-A16F-81EF66143619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0C85-78D1-4E00-85E7-BFB730824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217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7CF0-651A-47ED-A16F-81EF66143619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0C85-78D1-4E00-85E7-BFB730824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980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7CF0-651A-47ED-A16F-81EF66143619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0C85-78D1-4E00-85E7-BFB730824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101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7CF0-651A-47ED-A16F-81EF66143619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0C85-78D1-4E00-85E7-BFB730824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109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7CF0-651A-47ED-A16F-81EF66143619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0C85-78D1-4E00-85E7-BFB730824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642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7CF0-651A-47ED-A16F-81EF66143619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0C85-78D1-4E00-85E7-BFB730824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629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7CF0-651A-47ED-A16F-81EF66143619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0C85-78D1-4E00-85E7-BFB730824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157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7CF0-651A-47ED-A16F-81EF66143619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0C85-78D1-4E00-85E7-BFB730824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948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7CF0-651A-47ED-A16F-81EF66143619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0C85-78D1-4E00-85E7-BFB730824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088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7CF0-651A-47ED-A16F-81EF66143619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0C85-78D1-4E00-85E7-BFB730824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08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7CF0-651A-47ED-A16F-81EF66143619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0C85-78D1-4E00-85E7-BFB730824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35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77CF0-651A-47ED-A16F-81EF66143619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0C85-78D1-4E00-85E7-BFB730824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391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88640"/>
            <a:ext cx="6400800" cy="6192688"/>
          </a:xfrm>
        </p:spPr>
        <p:txBody>
          <a:bodyPr/>
          <a:lstStyle/>
          <a:p>
            <a:endParaRPr lang="ru-RU" b="1" dirty="0" smtClean="0"/>
          </a:p>
          <a:p>
            <a:r>
              <a:rPr lang="ru-RU" b="1" dirty="0" smtClean="0"/>
              <a:t>Сценарий </a:t>
            </a:r>
            <a:r>
              <a:rPr lang="ru-RU" b="1" dirty="0"/>
              <a:t>новогоднего праздника для детей второй младшей группы</a:t>
            </a:r>
            <a:r>
              <a:rPr lang="ru-RU" b="1" dirty="0" smtClean="0"/>
              <a:t>.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/>
          </a:p>
          <a:p>
            <a:r>
              <a:rPr lang="ru-RU" b="1" dirty="0" smtClean="0"/>
              <a:t>Выполнила </a:t>
            </a:r>
          </a:p>
          <a:p>
            <a:r>
              <a:rPr lang="ru-RU" b="1" dirty="0" smtClean="0"/>
              <a:t>Музыкальный руководитель</a:t>
            </a:r>
          </a:p>
          <a:p>
            <a:r>
              <a:rPr lang="ru-RU" b="1" dirty="0" smtClean="0"/>
              <a:t>Мишина А.В.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541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ru-RU" dirty="0"/>
              <a:t>Под музыку в зал заходят дети, встают вокруг ёлки.</a:t>
            </a:r>
          </a:p>
          <a:p>
            <a:r>
              <a:rPr lang="ru-RU" dirty="0"/>
              <a:t>Вед: Шире круг, шире круг! Здравствуй, наш зелёный друг!</a:t>
            </a:r>
          </a:p>
          <a:p>
            <a:r>
              <a:rPr lang="ru-RU" dirty="0"/>
              <a:t>Ну-ка, ёлка, раз, два, три – светом радости гори!</a:t>
            </a:r>
          </a:p>
          <a:p>
            <a:r>
              <a:rPr lang="ru-RU" dirty="0"/>
              <a:t>                                             (Ёлка загорается, дети её рассматривают)</a:t>
            </a:r>
          </a:p>
          <a:p>
            <a:r>
              <a:rPr lang="ru-RU" dirty="0"/>
              <a:t>Вед: Подойдите к ёлке ближе… Посмотрите выше, выше!</a:t>
            </a:r>
          </a:p>
          <a:p>
            <a:r>
              <a:rPr lang="ru-RU" dirty="0"/>
              <a:t>Как красива и стройна! Из леса к вам пришла она!</a:t>
            </a:r>
          </a:p>
          <a:p>
            <a:r>
              <a:rPr lang="ru-RU" dirty="0"/>
              <a:t>Ну-ка, дети, друг за другом. Вокруг ёлочки смелей,</a:t>
            </a:r>
          </a:p>
          <a:p>
            <a:r>
              <a:rPr lang="ru-RU" dirty="0"/>
              <a:t>И рассмотрим все игрушки, что красуются на ней!</a:t>
            </a:r>
          </a:p>
          <a:p>
            <a:r>
              <a:rPr lang="ru-RU" dirty="0"/>
              <a:t>                       (Под музыку дети ходят вокруг ёлки, рассматривают игрушки)</a:t>
            </a:r>
          </a:p>
          <a:p>
            <a:r>
              <a:rPr lang="ru-RU" dirty="0"/>
              <a:t>1 </a:t>
            </a:r>
            <a:r>
              <a:rPr lang="ru-RU" dirty="0" err="1"/>
              <a:t>реб</a:t>
            </a:r>
            <a:r>
              <a:rPr lang="ru-RU" dirty="0"/>
              <a:t>: Нам праздник весёлый. Зима принесла,</a:t>
            </a:r>
          </a:p>
          <a:p>
            <a:r>
              <a:rPr lang="ru-RU" dirty="0"/>
              <a:t>Зелёная ёлка к нам в гости пришла.</a:t>
            </a:r>
          </a:p>
          <a:p>
            <a:r>
              <a:rPr lang="ru-RU" dirty="0"/>
              <a:t>2 </a:t>
            </a:r>
            <a:r>
              <a:rPr lang="ru-RU" dirty="0" err="1"/>
              <a:t>реб</a:t>
            </a:r>
            <a:r>
              <a:rPr lang="ru-RU" dirty="0"/>
              <a:t>: Сегодня на ёлке блестящий наряд,</a:t>
            </a:r>
          </a:p>
          <a:p>
            <a:r>
              <a:rPr lang="ru-RU" dirty="0"/>
              <a:t>Огни золотые, как звёзды горят.</a:t>
            </a:r>
          </a:p>
          <a:p>
            <a:r>
              <a:rPr lang="ru-RU" dirty="0"/>
              <a:t>3 </a:t>
            </a:r>
            <a:r>
              <a:rPr lang="ru-RU" dirty="0" err="1"/>
              <a:t>реб</a:t>
            </a:r>
            <a:r>
              <a:rPr lang="ru-RU" dirty="0"/>
              <a:t>: Мы тебя, нарядную, В свой кружок возьмём,</a:t>
            </a:r>
          </a:p>
          <a:p>
            <a:r>
              <a:rPr lang="ru-RU" dirty="0"/>
              <a:t>Про тебя весёлую песенку споём.</a:t>
            </a:r>
          </a:p>
          <a:p>
            <a:r>
              <a:rPr lang="ru-RU" dirty="0"/>
              <a:t>                                                     Песня «Маленькая ёлочка»</a:t>
            </a:r>
          </a:p>
          <a:p>
            <a:r>
              <a:rPr lang="ru-RU" dirty="0"/>
              <a:t>Вед: Давайте поиграем с ёлочкой. Наша ёлочка стоит, огоньками не горит. А притопнут каблуки –</a:t>
            </a:r>
          </a:p>
          <a:p>
            <a:r>
              <a:rPr lang="ru-RU" dirty="0"/>
              <a:t>И погаснут огоньки (топают, огни гаснут на ёлке). Наша ёлочка стоит, огоньками не горит.</a:t>
            </a:r>
          </a:p>
          <a:p>
            <a:r>
              <a:rPr lang="ru-RU" dirty="0"/>
              <a:t>Хлопай, хлопай, говори: «Наша ёлочка, гори!» (Хлопают, ёлка загорается)</a:t>
            </a:r>
          </a:p>
          <a:p>
            <a:r>
              <a:rPr lang="ru-RU" dirty="0"/>
              <a:t>Вед: Здравствуй, праздничная ёлка! Здравствуй, здравствуй, Новый год!</a:t>
            </a:r>
          </a:p>
          <a:p>
            <a:r>
              <a:rPr lang="ru-RU" dirty="0"/>
              <a:t>Возле ёлочки сегодня. Поведём мы хоровод!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651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624736"/>
          </a:xfrm>
        </p:spPr>
        <p:txBody>
          <a:bodyPr>
            <a:noAutofit/>
          </a:bodyPr>
          <a:lstStyle/>
          <a:p>
            <a:r>
              <a:rPr lang="ru-RU" sz="1200" dirty="0"/>
              <a:t>                        Хоровод «Веселый хоровод». Дети садятся на места, огни на ёлке гаснут.</a:t>
            </a:r>
          </a:p>
          <a:p>
            <a:r>
              <a:rPr lang="ru-RU" sz="1200" dirty="0"/>
              <a:t>Вед: Что это? Что случилось? Почему погасли огни на ёлочке? Может, кто-то не хочет, чтобы мы веселились?  А может, кто-то нам приготовил сюрприз?</a:t>
            </a:r>
          </a:p>
          <a:p>
            <a:r>
              <a:rPr lang="ru-RU" sz="1200" dirty="0"/>
              <a:t>                                             Входит Снегурочка под музыку.</a:t>
            </a:r>
          </a:p>
          <a:p>
            <a:r>
              <a:rPr lang="ru-RU" sz="1200" dirty="0"/>
              <a:t>Снегурочка: По лесочку я иду, к детям в гости я спешу. Но почему здесь тишина и у ёлки я одна? Я ж на праздник собиралась. Всё же, где я оказалась?</a:t>
            </a:r>
          </a:p>
          <a:p>
            <a:r>
              <a:rPr lang="ru-RU" sz="1200" dirty="0"/>
              <a:t>Вед: Ребята, кто к нам пришёл? (Снегурочка!) Снегурочка: Здравствуйте, Ребята! Узнали вы меня!</a:t>
            </a:r>
          </a:p>
          <a:p>
            <a:r>
              <a:rPr lang="ru-RU" sz="1200" dirty="0"/>
              <a:t>Вед: Был здесь праздник у ребят, Кто-то был тому не рад. Видишь, ёлку погасили, чтобы мы не веселились.</a:t>
            </a:r>
          </a:p>
          <a:p>
            <a:r>
              <a:rPr lang="ru-RU" sz="1200" dirty="0"/>
              <a:t>Снегурочка: Платочек волшебный мне дедушка дал и вот что он мне по секрету сказал: «Снегурочка, внучка, платочком взмахни и всё, что захочешь, ты им оживи!» Ёлочка-красавица, зажигай огни, глазками цветными на ребят взгляни! (Снегурочка машет платочком, огни на ёлке зажигаются).</a:t>
            </a:r>
          </a:p>
          <a:p>
            <a:r>
              <a:rPr lang="ru-RU" sz="1200" dirty="0"/>
              <a:t>Вед: На полянку, на лужок тихо падает снежок. Долго падал снежок, много снега выпало. А наши ребята обрадовались: можно снежную бабу слепить! И слепили снежную бабу. Пригласили её на праздник в детский сад.</a:t>
            </a:r>
          </a:p>
          <a:p>
            <a:r>
              <a:rPr lang="ru-RU" sz="1200" dirty="0"/>
              <a:t>                 Под музыку входит Снежная Баба, ходит по залу, показывает себя детям.</a:t>
            </a:r>
          </a:p>
          <a:p>
            <a:r>
              <a:rPr lang="ru-RU" sz="1200" dirty="0" err="1"/>
              <a:t>Сн</a:t>
            </a:r>
            <a:r>
              <a:rPr lang="ru-RU" sz="1200" dirty="0"/>
              <a:t>. Баба: Вы снежную бабу слепили на славу, на славу, на славу, себе на забаву. (Выполняет движения по тексту): Снег метлою разметая, Идёт баба снеговая, нос – морковку задирает и снежинки раздувает. Я так старалась, что снежинки везде разлетелись. И даже здесь стало холодно. А вы не боитесь мороза? Дети: Нет!</a:t>
            </a:r>
          </a:p>
          <a:p>
            <a:r>
              <a:rPr lang="ru-RU" sz="1200" dirty="0" err="1"/>
              <a:t>Сн</a:t>
            </a:r>
            <a:r>
              <a:rPr lang="ru-RU" sz="1200" dirty="0"/>
              <a:t>. Баба: А если ручки замёрзнут? Дети: Мы похлопаем! (хлопают)</a:t>
            </a:r>
          </a:p>
          <a:p>
            <a:r>
              <a:rPr lang="ru-RU" sz="1200" dirty="0" err="1"/>
              <a:t>Сн</a:t>
            </a:r>
            <a:r>
              <a:rPr lang="ru-RU" sz="1200" dirty="0"/>
              <a:t>. Баба: А если ножки замёрзнут? Дети: Мы потопаем! (топают)</a:t>
            </a:r>
          </a:p>
          <a:p>
            <a:r>
              <a:rPr lang="ru-RU" sz="1200" dirty="0" err="1"/>
              <a:t>Сн</a:t>
            </a:r>
            <a:r>
              <a:rPr lang="ru-RU" sz="1200" dirty="0"/>
              <a:t>. Баба: Чтобы было нам теплей, Выходи плясать скорей!</a:t>
            </a:r>
          </a:p>
          <a:p>
            <a:r>
              <a:rPr lang="ru-RU" sz="1200" dirty="0"/>
              <a:t>                                                   Танец «Подружились». Дети садятся.</a:t>
            </a:r>
          </a:p>
          <a:p>
            <a:r>
              <a:rPr lang="ru-RU" sz="1200" dirty="0" err="1"/>
              <a:t>Сн</a:t>
            </a:r>
            <a:r>
              <a:rPr lang="ru-RU" sz="1200" dirty="0"/>
              <a:t>. Баба: А играть вы любите? Дети: Да!</a:t>
            </a:r>
          </a:p>
          <a:p>
            <a:r>
              <a:rPr lang="ru-RU" sz="1200" dirty="0" err="1"/>
              <a:t>Сн</a:t>
            </a:r>
            <a:r>
              <a:rPr lang="ru-RU" sz="1200" dirty="0"/>
              <a:t>. Баба: Я принесла на праздник снежки. Хотите поиграть? Дети: Да!</a:t>
            </a:r>
          </a:p>
          <a:p>
            <a:r>
              <a:rPr lang="ru-RU" sz="1200" dirty="0"/>
              <a:t>                                                                   Игра в снежки.</a:t>
            </a:r>
          </a:p>
          <a:p>
            <a:r>
              <a:rPr lang="ru-RU" sz="1200" dirty="0" err="1"/>
              <a:t>Сн</a:t>
            </a:r>
            <a:r>
              <a:rPr lang="ru-RU" sz="1200" dirty="0"/>
              <a:t>. Баба: Весело у вас, но мне пора. А то растаю, жарко здесь! С Новым годом, детвора! До свидания! (уходит)</a:t>
            </a:r>
          </a:p>
          <a:p>
            <a:r>
              <a:rPr lang="ru-RU" sz="1200" dirty="0"/>
              <a:t>Снегурочка: А сейчас, мои друзья, загадку загадаю я. Кто, кто, кто такой с длинной белой бородой, Много игр и шуток знает, в Новый год с детьми играет? Дети: Дед Мороз!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88423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552728"/>
          </a:xfrm>
        </p:spPr>
        <p:txBody>
          <a:bodyPr>
            <a:normAutofit/>
          </a:bodyPr>
          <a:lstStyle/>
          <a:p>
            <a:r>
              <a:rPr lang="ru-RU" sz="1200" dirty="0"/>
              <a:t>Вед: Нужно дедушку позвать с нами Новый год встречать. Давайте позовём «Дед Мороз!» (зовут)</a:t>
            </a:r>
          </a:p>
          <a:p>
            <a:r>
              <a:rPr lang="ru-RU" sz="1200" dirty="0"/>
              <a:t>Вед: Не идёт Дедушка Мороз. Может, он дорожку потерял? Что же делать? Как же быть? Давайте поможем дедушке. Сделаем метель, она разметёт лесные дорожки от снега, и Дед Мороз придёт к нам. Девочки будут делать так: ш-ш-ш, а мальчики так: у - у - у! Ну-ка, все дружно! (делают). Ой, как хорошо получается!</a:t>
            </a:r>
          </a:p>
          <a:p>
            <a:r>
              <a:rPr lang="ru-RU" sz="1200" dirty="0"/>
              <a:t>                                                    В зал входит Дед Мороз под музыку.</a:t>
            </a:r>
          </a:p>
          <a:p>
            <a:r>
              <a:rPr lang="ru-RU" sz="1200" dirty="0"/>
              <a:t>Д.М.: Поздравляю всех гостей! Поздравляю всех детей! Был у вас я год назад, Снова вас я видеть рад. Подросли, большими стали. А меня-то вы узнали? (Да!) Становитесь-ка, ребята, Поскорее в хоровод. Песней, пляской и весельем встретим с вами Новый год!</a:t>
            </a:r>
          </a:p>
          <a:p>
            <a:r>
              <a:rPr lang="ru-RU" sz="1200" dirty="0"/>
              <a:t>                                                                    Песня «Дед Мороз».</a:t>
            </a:r>
          </a:p>
          <a:p>
            <a:r>
              <a:rPr lang="ru-RU" sz="1200" dirty="0"/>
              <a:t>Д.М.: Дети, а мороза вы не боитесь? (Нет!) Вот я сейчас и проверю!</a:t>
            </a:r>
          </a:p>
          <a:p>
            <a:r>
              <a:rPr lang="ru-RU" sz="1200" dirty="0"/>
              <a:t>                                                                         Игра «Заморожу».</a:t>
            </a:r>
          </a:p>
          <a:p>
            <a:r>
              <a:rPr lang="ru-RU" sz="1200" dirty="0"/>
              <a:t>Снегурочка: Дед Мороз шёл долго, дальнею дорогой. Сядь у нашей ёлочки, отдохни немного!</a:t>
            </a:r>
          </a:p>
          <a:p>
            <a:r>
              <a:rPr lang="ru-RU" sz="1200" dirty="0"/>
              <a:t>Д.М.: Песни пели вы, плясали, а стихи вот не читали. Посмотреть хочу сейчас, кто смелее тут у вас.</a:t>
            </a:r>
          </a:p>
          <a:p>
            <a:r>
              <a:rPr lang="ru-RU" sz="1200" dirty="0"/>
              <a:t>                                                                        Дети читают стихи.</a:t>
            </a:r>
          </a:p>
          <a:p>
            <a:r>
              <a:rPr lang="ru-RU" sz="1200" dirty="0"/>
              <a:t>Д.М.: Молодцы, ребятки! Теперь послушайте мою загадку: С неба падают зимой и </a:t>
            </a:r>
            <a:r>
              <a:rPr lang="ru-RU" sz="1200" dirty="0" smtClean="0"/>
              <a:t>кружатся </a:t>
            </a:r>
            <a:r>
              <a:rPr lang="ru-RU" sz="1200" dirty="0"/>
              <a:t>над землей легкие пушинки, белые…(снежинки). Зимой много разных развлечений. Давайте покажем, что можно делать зимой (дети встают в круг).На дворе зима, мороз. Отморозить можно нос. (трут ручками нос) Мы мороза не боимся и на зимушку не злимся если холодно гулять, будем весело плясать. (прыгают, хлопают) Ручки, ножки мы согреем, вот и станет нам теплее. На пути сугроб высокий, (шагают, высоко поднимая поднимайте выше ноги! ноги) Вот и кончилась тропинка, снег глубокий – берегись! Мы наденем с вами лыжи, (едут на лыжах) Здесь без лыж не обойтись!</a:t>
            </a:r>
          </a:p>
          <a:p>
            <a:r>
              <a:rPr lang="ru-RU" sz="1200" dirty="0"/>
              <a:t>Д.М.: Кажется, я слышу - бубенчики звенят! На саночках кататься зовут они ребят!</a:t>
            </a:r>
          </a:p>
          <a:p>
            <a:r>
              <a:rPr lang="ru-RU" sz="1200" dirty="0"/>
              <a:t>                                                          Песня «Саночки». Дети садятся.</a:t>
            </a:r>
          </a:p>
          <a:p>
            <a:r>
              <a:rPr lang="ru-RU" sz="1200" dirty="0"/>
              <a:t>Д.М.: Ух, устал я. Жарко мне! Сейчас растаю!</a:t>
            </a:r>
          </a:p>
          <a:p>
            <a:r>
              <a:rPr lang="ru-RU" sz="1200" dirty="0"/>
              <a:t>Снегурочка: Снежинки мои, несите прохладу!</a:t>
            </a:r>
          </a:p>
          <a:p>
            <a:r>
              <a:rPr lang="ru-RU" sz="1200" dirty="0"/>
              <a:t>                                                                   «Танец снежинок».</a:t>
            </a:r>
          </a:p>
          <a:p>
            <a:r>
              <a:rPr lang="ru-RU" sz="1200" dirty="0"/>
              <a:t>Вед: Дети! Дед Мороз в снежки играл? Все: Играл! Вед: Возле ёлочки плясал? Все: Плясал!</a:t>
            </a:r>
          </a:p>
          <a:p>
            <a:r>
              <a:rPr lang="ru-RU" sz="1200" dirty="0"/>
              <a:t>Вед: Песни пел, детей смешил? Все: Смешил! Вед: Что ещё он позабыл? Все: Подарки!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12519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/>
          </a:bodyPr>
          <a:lstStyle/>
          <a:p>
            <a:r>
              <a:rPr lang="ru-RU" sz="1600" dirty="0"/>
              <a:t>Д.М.: Да! Сейчас, сейчас! Я их нёс, припоминаю… Куда дел мешок, не знаю! Или под ёлку положил? (смотрит под ёлкой) Нет, не помню, позабыл…</a:t>
            </a:r>
          </a:p>
          <a:p>
            <a:r>
              <a:rPr lang="ru-RU" sz="1600" dirty="0"/>
              <a:t>Вед: Дедушка, как же так? Ребятишки подарков ждут!</a:t>
            </a:r>
          </a:p>
          <a:p>
            <a:r>
              <a:rPr lang="ru-RU" sz="1600" dirty="0"/>
              <a:t>Д.М.: Есть у меня волшебный ком, и большая сила в нём. Где подарки – он укажет и дорогу к ним покажет (достаёт большой ком). Вот он, мой волшебный комочек! (Дед Мороз подкатывает комочек  к снежному сугробу, где прятаны подарки) Д.М.: Нашёл, нашёл, вот они, подарки! (Д.М. раздаёт подарки детям)</a:t>
            </a:r>
          </a:p>
          <a:p>
            <a:r>
              <a:rPr lang="ru-RU" sz="1600" dirty="0"/>
              <a:t> Д.М.: Вот и всё! А нам пора! Будьте счастливы, ребята! К вам на праздник через год</a:t>
            </a:r>
          </a:p>
          <a:p>
            <a:r>
              <a:rPr lang="ru-RU" sz="1600" dirty="0"/>
              <a:t>Дед Мороз опять придёт!</a:t>
            </a:r>
          </a:p>
          <a:p>
            <a:r>
              <a:rPr lang="ru-RU" sz="1600" dirty="0"/>
              <a:t>Снегурочка: До свидания! (Д.М. и Снегурочка уходят)</a:t>
            </a:r>
          </a:p>
          <a:p>
            <a:r>
              <a:rPr lang="ru-RU" sz="1600" dirty="0"/>
              <a:t> 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01400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238</Words>
  <Application>Microsoft Office PowerPoint</Application>
  <PresentationFormat>Экран (4:3)</PresentationFormat>
  <Paragraphs>73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VAIO</dc:creator>
  <cp:lastModifiedBy>VAIO</cp:lastModifiedBy>
  <cp:revision>2</cp:revision>
  <dcterms:created xsi:type="dcterms:W3CDTF">2013-11-26T17:21:13Z</dcterms:created>
  <dcterms:modified xsi:type="dcterms:W3CDTF">2013-11-26T17:37:24Z</dcterms:modified>
</cp:coreProperties>
</file>