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4" r:id="rId30"/>
    <p:sldId id="295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6800-DCCC-453E-A85F-CA7AC28D02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4D4B4-632D-446B-A0CC-8385C1667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gif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9" y="404664"/>
            <a:ext cx="828092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Интегрированное занятие ООД</a:t>
            </a:r>
            <a:b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«Путешествие с </a:t>
            </a:r>
            <a:r>
              <a:rPr lang="ru-RU" sz="5400" b="1" i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Лунтиком</a:t>
            </a:r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 математики» </a:t>
            </a:r>
          </a:p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детьми старшей группы</a:t>
            </a:r>
            <a:endParaRPr lang="ru-RU" sz="5400" b="1" i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Ребята, сегодня мы отправляемся в мир загадок, вместе с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Лунтиком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_1c9a2eb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89448"/>
            <a:ext cx="511256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Посмотрите, дети. У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столе разложено много фигур.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560840" cy="537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Ребята,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 знает эту фигуру.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3672408" cy="4752528"/>
          </a:xfrm>
        </p:spPr>
      </p:pic>
      <p:pic>
        <p:nvPicPr>
          <p:cNvPr id="6" name="Содержимое 5" descr="i (19).jpg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/>
          <a:srcRect/>
          <a:stretch/>
        </p:blipFill>
        <p:spPr>
          <a:xfrm>
            <a:off x="4355976" y="2060848"/>
            <a:ext cx="4536504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я знаю загадку про эту фигуру.</a:t>
            </a:r>
          </a:p>
          <a:p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Узнаешь сразу ты, кто я, на меня ты посмотри, у меня всего по три: 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три стороны  и три угла, три пика острия. Мне это нравится вполне, ведь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я.</a:t>
            </a:r>
          </a:p>
          <a:p>
            <a:endParaRPr lang="ru-RU" b="1" dirty="0"/>
          </a:p>
        </p:txBody>
      </p:sp>
      <p:pic>
        <p:nvPicPr>
          <p:cNvPr id="3" name="Рисунок 2" descr="1316364617_screenhunter_01-sep.-18-20.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005064"/>
            <a:ext cx="302433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-Ой, а это что за фигура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Спрашивает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1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3672408" cy="3312368"/>
          </a:xfrm>
        </p:spPr>
      </p:pic>
      <p:pic>
        <p:nvPicPr>
          <p:cNvPr id="6" name="Содержимое 5" descr="1.jpg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/>
          <a:srcRect/>
          <a:stretch/>
        </p:blipFill>
        <p:spPr>
          <a:xfrm>
            <a:off x="4427984" y="1556792"/>
            <a:ext cx="4032448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Дети, про эту фигуру  я тоже  знаю загадку.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давно знакомый мой, каждый угол в нем прямой, все четыре стороны одинаковой длинны, вам представиться я рад,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 зовут меня  </a:t>
            </a:r>
          </a:p>
          <a:p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вы знаете о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вадрате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endParaRPr lang="ru-RU" dirty="0"/>
          </a:p>
        </p:txBody>
      </p:sp>
      <p:pic>
        <p:nvPicPr>
          <p:cNvPr id="3" name="Рисунок 2" descr="uzFWV3in92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140968"/>
            <a:ext cx="2808312" cy="2696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548680"/>
            <a:ext cx="4248472" cy="28083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832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здесь ещё какой-то странный квадрат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спрашивает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знает, что это за фигура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/>
          </a:p>
        </p:txBody>
      </p:sp>
      <p:pic>
        <p:nvPicPr>
          <p:cNvPr id="7" name="Рисунок 6" descr="i (20).jpg"/>
          <p:cNvPicPr>
            <a:picLocks noChangeAspect="1"/>
          </p:cNvPicPr>
          <p:nvPr/>
        </p:nvPicPr>
        <p:blipFill rotWithShape="1">
          <a:blip r:embed="rId3" cstate="print"/>
          <a:srcRect/>
          <a:stretch/>
        </p:blipFill>
        <p:spPr>
          <a:xfrm>
            <a:off x="4319464" y="3356992"/>
            <a:ext cx="482453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Дети, у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перепуталось в голове, и он хочет отдохнуть.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764009_21959-700x500-289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5256584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268760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Загудел паровоз.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вагончики повез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Чу-чу-чу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Далеко я укачу.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Вагончики синие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Бегут, бегут, бегут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круглые колёсики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Тук-тук-тук!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4509120"/>
            <a:ext cx="7776864" cy="14401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Дети, на какую геометрическую фигуру похожи колёса.         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16364617_screenhunter_01-sep_-18-20_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5229200"/>
            <a:ext cx="1368152" cy="1293490"/>
          </a:xfrm>
          <a:prstGeom prst="rect">
            <a:avLst/>
          </a:prstGeom>
        </p:spPr>
      </p:pic>
      <p:pic>
        <p:nvPicPr>
          <p:cNvPr id="1030" name="Picture 6" descr="Картинки из мультика паровозик из ромашково - анимашк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2775"/>
            <a:ext cx="6264696" cy="37523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00042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Программное содержание.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Интеграция областей: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познавательная, речевая, художественно-эстетическая, физическая.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14350" indent="-51435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1.Образовательная.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Закрепить представления детей о геометрических фигурах: треугольник, квадрат, круг, овал, ромб, трапеция.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Закрепить знание основных цветов: синий, желтый, красный, зеленый.</a:t>
            </a:r>
          </a:p>
          <a:p>
            <a:pPr marL="514350" indent="-5143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Развивающая.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Развивать общую и мелкую моторику.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Развивать память, мышление, внимание.</a:t>
            </a:r>
          </a:p>
          <a:p>
            <a:pPr marL="514350" indent="-5143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3.Воспитательная.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Воспитывать умение слушать друг друга.</a:t>
            </a:r>
          </a:p>
          <a:p>
            <a:pPr marL="514350" indent="-5143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Активизировать в речи детей название геометрических фигур.</a:t>
            </a:r>
          </a:p>
          <a:p>
            <a:pPr marL="514350" indent="-5143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476672"/>
            <a:ext cx="5112568" cy="59046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Ой, опять какой-то  странный круг,</a:t>
            </a:r>
          </a:p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дивляется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знаю загадку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про эту фигуру.</a:t>
            </a:r>
          </a:p>
          <a:p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Мальчик круг нарисовал – убежал.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Тут слоненок проходил – наступил 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из круга получился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1.gif"/>
          <p:cNvPicPr>
            <a:picLocks noChangeAspect="1"/>
          </p:cNvPicPr>
          <p:nvPr/>
        </p:nvPicPr>
        <p:blipFill rotWithShape="1">
          <a:blip r:embed="rId2" cstate="print"/>
          <a:srcRect b="3331"/>
          <a:stretch/>
        </p:blipFill>
        <p:spPr>
          <a:xfrm>
            <a:off x="5364088" y="3356992"/>
            <a:ext cx="230425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это, что за фигуры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спрашивает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1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4824536" cy="4536504"/>
          </a:xfrm>
        </p:spPr>
      </p:pic>
      <p:pic>
        <p:nvPicPr>
          <p:cNvPr id="6" name="Содержимое 5" descr="3KNsXVElIBE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940152" y="1628800"/>
            <a:ext cx="2016224" cy="3816424"/>
          </a:xfrm>
        </p:spPr>
      </p:pic>
      <p:pic>
        <p:nvPicPr>
          <p:cNvPr id="7" name="Рисунок 6" descr="16042011_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653136"/>
            <a:ext cx="3096344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знает все фигуры.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268760"/>
            <a:ext cx="4896544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537321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Молодцы, ребята, помогли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Лунтику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68407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ОРИЕНТИРОВКА </a:t>
            </a:r>
          </a:p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ЛИСТЕ БУМАГИ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v_c75ec0e07a132067de889d86c196fb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564904"/>
            <a:ext cx="5184576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605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Нарисуйте  на своих листах  фигуры:</a:t>
            </a:r>
          </a:p>
          <a:p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центре листа – треугольник,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правом верхнем углу – квадрат,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нижнем правом углу- прямоугольник, В левом верхнем углу – овал,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левом нижнем углу – круг.</a:t>
            </a:r>
          </a:p>
          <a:p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фигур у вас получилось, посчитайте.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68407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636912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Вот пенек,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пеньке пять опят,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опят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Пять ребят.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708920"/>
            <a:ext cx="4320480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Посмотрите, дети, как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нарисовал фигуры. В какие цвета он их раскрасил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l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412776"/>
            <a:ext cx="3816424" cy="3528392"/>
          </a:xfrm>
          <a:prstGeom prst="rect">
            <a:avLst/>
          </a:prstGeom>
        </p:spPr>
      </p:pic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688" y="2564904"/>
            <a:ext cx="1362075" cy="1209675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1556792"/>
            <a:ext cx="1440160" cy="1296144"/>
          </a:xfrm>
          <a:prstGeom prst="rect">
            <a:avLst/>
          </a:prstGeom>
        </p:spPr>
      </p:pic>
      <p:pic>
        <p:nvPicPr>
          <p:cNvPr id="8" name="Рисунок 7" descr="i (2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077072"/>
            <a:ext cx="2088232" cy="1296144"/>
          </a:xfrm>
          <a:prstGeom prst="rect">
            <a:avLst/>
          </a:prstGeom>
        </p:spPr>
      </p:pic>
      <p:pic>
        <p:nvPicPr>
          <p:cNvPr id="9" name="Рисунок 8" descr="5506135_2397322725 (1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3717032"/>
            <a:ext cx="1584176" cy="1548972"/>
          </a:xfrm>
          <a:prstGeom prst="rect">
            <a:avLst/>
          </a:prstGeom>
        </p:spPr>
      </p:pic>
      <p:pic>
        <p:nvPicPr>
          <p:cNvPr id="10" name="Рисунок 9" descr="i (23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67544" y="1484784"/>
            <a:ext cx="1152525" cy="18573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20" y="537321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Теперь и вы раскрасьте свои фигуры цветными карандашами как у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Наше путешествие с 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Лунтиком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подошло к концу.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Ребят а, скажите, вам понравилось наше путешествие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276872"/>
            <a:ext cx="4680520" cy="4293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3861048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вам большое! 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 все молодцы!</a:t>
            </a:r>
          </a:p>
          <a:p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Ребята, а сейчас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хочет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сфотографировать вас. Улыбайтесь!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JNavKjIl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700808"/>
            <a:ext cx="6048672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необычный малыш, попавший с Луны на Землю.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08a45ec4da77d0d615cda251ee91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1371600"/>
            <a:ext cx="68580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ППА с Лунтик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276872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провела: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Хозяинова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Татьяна Павловна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62373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январь 2014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620688"/>
            <a:ext cx="5760639" cy="59046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620688"/>
            <a:ext cx="3024336" cy="55054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Жители Поляны решили, что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Лунная пчела, а, значит, приходится родственником обычным земным пчелам.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8002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Жители поляны очень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полюбили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его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добрый нрав,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отзывчивость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стремление прийти на помощь тому, кто в ней нуждается.</a:t>
            </a:r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132856"/>
            <a:ext cx="7992888" cy="4725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1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548680"/>
            <a:ext cx="5616623" cy="58326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3008313" cy="61206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пока еще не знает множества простых вещей и не понимает, как устроен окружающий мир, но он очень быстро учится, ему нравится этот мир, и он хочет сделать его еще лучше и добрее.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764704"/>
            <a:ext cx="4752529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3008313" cy="543346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совершенно не умеет хитрить, хвастаться, важничать, жадничать, простодушен,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из-за чего иногда попадает в неловкие ситуации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поняв с помощью друзей, в чем неловкость, обязательно старается загладить ее по-хорошему, чтобы никого не обидеть и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никому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 причинить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зла.</a:t>
            </a:r>
          </a:p>
        </p:txBody>
      </p:sp>
      <p:pic>
        <p:nvPicPr>
          <p:cNvPr id="2050" name="Picture 2" descr="C:\Users\Пользователь\Desktop\ЛУНТИК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416824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548680"/>
            <a:ext cx="5112568" cy="59046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очень вежлив, всегда прислушивается ко мнению окружающих и не ленится обдумать услышанное, не боится защитить слабых и отстоять свое мнение.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428</TotalTime>
  <Words>662</Words>
  <Application>Microsoft Office PowerPoint</Application>
  <PresentationFormat>Экран (4:3)</PresentationFormat>
  <Paragraphs>100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Лунтик – необычный малыш, попавший с Луны на Землю.</vt:lpstr>
      <vt:lpstr>Слайд 4</vt:lpstr>
      <vt:lpstr>Жители поляны очень полюбили Лунтика за его добрый нрав, отзывчивость и стремление прийти на помощь тому, кто в ней нуждается.</vt:lpstr>
      <vt:lpstr>Слайд 6</vt:lpstr>
      <vt:lpstr>Слайд 7</vt:lpstr>
      <vt:lpstr>Слайд 8</vt:lpstr>
      <vt:lpstr>Слайд 9</vt:lpstr>
      <vt:lpstr>Ребята, сегодня мы отправляемся в мир загадок, вместе с Лунтиком.</vt:lpstr>
      <vt:lpstr>Посмотрите, дети. У Лунтика на столе разложено много фигур.</vt:lpstr>
      <vt:lpstr>Ребята, Лунтик не знает эту фигуру.</vt:lpstr>
      <vt:lpstr>Слайд 13</vt:lpstr>
      <vt:lpstr>-Ой, а это что за фигура? Спрашивает Лунтик. </vt:lpstr>
      <vt:lpstr>Слайд 15</vt:lpstr>
      <vt:lpstr>Слайд 16</vt:lpstr>
      <vt:lpstr>Слайд 17</vt:lpstr>
      <vt:lpstr>ФИЗКУЛЬТМИНУТКА</vt:lpstr>
      <vt:lpstr>Слайд 19</vt:lpstr>
      <vt:lpstr>Слайд 20</vt:lpstr>
      <vt:lpstr>Слайд 21</vt:lpstr>
      <vt:lpstr>А это, что за фигуры?- спрашивает Лунтик.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45</cp:revision>
  <dcterms:created xsi:type="dcterms:W3CDTF">2014-12-20T09:44:29Z</dcterms:created>
  <dcterms:modified xsi:type="dcterms:W3CDTF">2015-02-08T14:55:38Z</dcterms:modified>
</cp:coreProperties>
</file>