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0" r:id="rId4"/>
    <p:sldId id="259" r:id="rId5"/>
    <p:sldId id="271" r:id="rId6"/>
    <p:sldId id="260" r:id="rId7"/>
    <p:sldId id="262" r:id="rId8"/>
    <p:sldId id="263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77" autoAdjust="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0"/>
            <a:ext cx="7937282" cy="2062582"/>
          </a:xfrm>
        </p:spPr>
        <p:txBody>
          <a:bodyPr>
            <a:normAutofit fontScale="90000"/>
          </a:bodyPr>
          <a:lstStyle/>
          <a:p>
            <a:pPr lvl="0"/>
            <a:r>
              <a:rPr lang="ru-RU" b="0" cap="none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b="0" cap="none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b="0" cap="none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славен край родной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turprofi.ru/images/new/170111/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20888"/>
            <a:ext cx="6572296" cy="4000528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Памятники нашего города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Picture 4" descr="http://www.inmsk.ru/images/34827/98/3482798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836712"/>
            <a:ext cx="2736304" cy="3384376"/>
          </a:xfrm>
          <a:prstGeom prst="rect">
            <a:avLst/>
          </a:prstGeom>
          <a:noFill/>
          <a:ln w="63500">
            <a:noFill/>
          </a:ln>
        </p:spPr>
      </p:pic>
      <p:pic>
        <p:nvPicPr>
          <p:cNvPr id="5" name="Picture 2" descr="http://ljplus.ru/img2/z/o/zoulfia/P1010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284984"/>
            <a:ext cx="2897881" cy="3384376"/>
          </a:xfrm>
          <a:prstGeom prst="rect">
            <a:avLst/>
          </a:prstGeom>
          <a:noFill/>
          <a:ln w="63500">
            <a:noFill/>
          </a:ln>
        </p:spPr>
      </p:pic>
      <p:pic>
        <p:nvPicPr>
          <p:cNvPr id="7" name="Picture 6" descr="http://www.museum.ru/imgB.asp?356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36712"/>
            <a:ext cx="2963190" cy="3312368"/>
          </a:xfrm>
          <a:prstGeom prst="rect">
            <a:avLst/>
          </a:prstGeom>
          <a:noFill/>
          <a:ln w="6350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docs.google.com/viewer?url=http%3A%2F%2Fnsportal.ru%2Fsites%2Fdefault%2Ffiles%2F2013%2F09%2F11%2Fkazan.ppt&amp;docid=1c74dbb5f4da47fa7677572bbe1ed11b&amp;a=bi&amp;pagenumber=14&amp;w=524"/>
          <p:cNvPicPr>
            <a:picLocks noChangeAspect="1" noChangeArrowheads="1"/>
          </p:cNvPicPr>
          <p:nvPr/>
        </p:nvPicPr>
        <p:blipFill>
          <a:blip r:embed="rId2" cstate="print"/>
          <a:srcRect l="17313" t="25007" r="16322"/>
          <a:stretch>
            <a:fillRect/>
          </a:stretch>
        </p:blipFill>
        <p:spPr bwMode="auto">
          <a:xfrm>
            <a:off x="2411760" y="3861048"/>
            <a:ext cx="4104456" cy="28083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6016" y="2852936"/>
            <a:ext cx="2467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Арка  влюбленных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8678" name="Picture 6" descr="http://photo.thebestofrussia.ru/75576/1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7632848" cy="3406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92696"/>
            <a:ext cx="64087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ЦВЕТИ, РОДНОЙ МОЙ, ТАТАРСТАН!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Цвети, родной мой, Татарстан,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Как на полях хлеба!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Сияй, жемчужина, Казань,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Как на небе звезда!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Народов разных дружба здесь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Нашла себе приют,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И Белый Барс с </a:t>
            </a:r>
            <a:r>
              <a:rPr lang="ru-RU" sz="2400" dirty="0" err="1" smtClean="0">
                <a:solidFill>
                  <a:srgbClr val="0070C0"/>
                </a:solidFill>
              </a:rPr>
              <a:t>Сююмбике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Покой наш берегут.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Цвети, любимый Татарстан!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Храни тебя Аллах!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Живи еще сто тысяч лет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На волжских берегах!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+mn-lt"/>
              </a:rPr>
              <a:t>Символ города </a:t>
            </a:r>
            <a:r>
              <a:rPr lang="ru-RU" dirty="0" err="1" smtClean="0">
                <a:solidFill>
                  <a:srgbClr val="00B0F0"/>
                </a:solidFill>
                <a:latin typeface="+mn-lt"/>
              </a:rPr>
              <a:t>Казани-Зилант</a:t>
            </a:r>
            <a:endParaRPr lang="ru-RU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4" name="Содержимое 3" descr="http://autotravel.ru/phalbum/90267/14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71612"/>
            <a:ext cx="6154935" cy="4708525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3068960"/>
            <a:ext cx="4762872" cy="32404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Башня была построена в 1556-62 годах по проекту, разработанному архитекторами Постником Яковлевым и Иваном Ширяем. В 1672 году пожар практически уничтожил </a:t>
            </a:r>
            <a:r>
              <a:rPr lang="ru-RU" b="1" dirty="0" smtClean="0">
                <a:solidFill>
                  <a:srgbClr val="00B0F0"/>
                </a:solidFill>
              </a:rPr>
              <a:t>Спасскую башню</a:t>
            </a:r>
            <a:r>
              <a:rPr lang="ru-RU" dirty="0" smtClean="0">
                <a:solidFill>
                  <a:srgbClr val="00B0F0"/>
                </a:solidFill>
              </a:rPr>
              <a:t>, и здание пришлось полностью реконструировать. В частности, были надстроены два яруса, а крышу сделали кирпичной.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Picture 4" descr="http://gokazan.ru/upload/photogallery/view_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3898675" cy="4365104"/>
          </a:xfrm>
          <a:prstGeom prst="rect">
            <a:avLst/>
          </a:prstGeom>
          <a:noFill/>
        </p:spPr>
      </p:pic>
      <p:pic>
        <p:nvPicPr>
          <p:cNvPr id="5" name="Picture 2" descr="http://gokazan.ru/upload/photogallery/view_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090398" cy="30219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54868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Спасская башня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docs.google.com/viewer?url=http%3A%2F%2Fnsportal.ru%2Fsites%2Fdefault%2Ffiles%2F2014%2F03%2F17%2Fkazanskiy_kreml.pptx&amp;docid=e7218350a6fd5725d106d96ad3d251ce&amp;a=bi&amp;pagenumber=7&amp;w=52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572000" cy="60486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72000" y="0"/>
            <a:ext cx="4572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B0F0"/>
                </a:solidFill>
                <a:latin typeface="Monotype Corsiva" pitchFamily="66" charset="0"/>
              </a:rPr>
              <a:t>Мечеть </a:t>
            </a:r>
            <a:r>
              <a:rPr lang="ru-RU" sz="2200" dirty="0" err="1" smtClean="0">
                <a:solidFill>
                  <a:srgbClr val="00B0F0"/>
                </a:solidFill>
                <a:latin typeface="Monotype Corsiva" pitchFamily="66" charset="0"/>
              </a:rPr>
              <a:t>Кул</a:t>
            </a:r>
            <a:r>
              <a:rPr lang="ru-RU" sz="2200" dirty="0" smtClean="0">
                <a:solidFill>
                  <a:srgbClr val="00B0F0"/>
                </a:solidFill>
                <a:latin typeface="Monotype Corsiva" pitchFamily="66" charset="0"/>
              </a:rPr>
              <a:t> Шариф – главная мечеть Татарстана и Казани. Строительство мечети было закончено в 2005 году и приурочено к тысячелетнему юбилею Казани. Располагается мечеть в западной части Казанского кремля.</a:t>
            </a:r>
          </a:p>
          <a:p>
            <a:r>
              <a:rPr lang="ru-RU" sz="2200" dirty="0" smtClean="0">
                <a:solidFill>
                  <a:srgbClr val="00B0F0"/>
                </a:solidFill>
                <a:latin typeface="Monotype Corsiva" pitchFamily="66" charset="0"/>
              </a:rPr>
              <a:t>Строительство мечети было начато в 1996 году. Целью архитекторов и строителей было воссоздание древней мечети Казанского ханства. Легендарная мечеть с множеством минаретов была разрушена войсками Ивана Грозного во время штурма Казани в 1552 году. Назвали мечеть в честь ее последнего имама. Он был одним из руководителей обороны Казани. Открыли мечеть </a:t>
            </a:r>
            <a:r>
              <a:rPr lang="ru-RU" sz="2200" dirty="0" err="1" smtClean="0">
                <a:solidFill>
                  <a:srgbClr val="00B0F0"/>
                </a:solidFill>
                <a:latin typeface="Monotype Corsiva" pitchFamily="66" charset="0"/>
              </a:rPr>
              <a:t>Кул</a:t>
            </a:r>
            <a:r>
              <a:rPr lang="ru-RU" sz="2200" dirty="0" smtClean="0">
                <a:solidFill>
                  <a:srgbClr val="00B0F0"/>
                </a:solidFill>
                <a:latin typeface="Monotype Corsiva" pitchFamily="66" charset="0"/>
              </a:rPr>
              <a:t> Шариф 24 июня 2005 года.</a:t>
            </a:r>
            <a:endParaRPr lang="ru-RU" sz="2200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260648"/>
            <a:ext cx="3816424" cy="674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B0F0"/>
                </a:solidFill>
                <a:latin typeface="Monotype Corsiva" pitchFamily="66" charset="0"/>
              </a:rPr>
              <a:t>Благовещенский собор Казанского кремля является памятником архитектуры шестнадцатого века. Каменный собор был заложен на месте деревянной церкви в 1561 году. По указу Ивана Грозного строительством занялись Постник Яковлев и Иван Ширяев. Храм построен из волжского известняка, добытого на другом берегу Волги.</a:t>
            </a:r>
          </a:p>
          <a:p>
            <a:r>
              <a:rPr lang="ru-RU" sz="2200" dirty="0" smtClean="0">
                <a:solidFill>
                  <a:srgbClr val="00B0F0"/>
                </a:solidFill>
                <a:latin typeface="Monotype Corsiva" pitchFamily="66" charset="0"/>
              </a:rPr>
              <a:t>Собор являет собой образец псковского архитектурного стиля. Это самый старинный из всех сохранившихся памятников Казанского кремля. Конструктивно храм очень напоминает Успенский собор Московского кремля.</a:t>
            </a:r>
            <a:endParaRPr lang="ru-RU" sz="22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9" name="Picture 4" descr="https://docs.google.com/viewer?url=http%3A%2F%2Fnsportal.ru%2Fsites%2Fdefault%2Ffiles%2F2014%2F03%2F17%2Fkazanskiy_kreml.pptx&amp;docid=e7218350a6fd5725d106d96ad3d251ce&amp;a=bi&amp;pagenumber=4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48681"/>
            <a:ext cx="417646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ocs.google.com/viewer?url=http%3A%2F%2Fnsportal.ru%2Fsites%2Fdefault%2Ffiles%2F2014%2F03%2F17%2Fkazanskiy_kreml.pptx&amp;docid=e7218350a6fd5725d106d96ad3d251ce&amp;a=bi&amp;pagenumber=8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859357" cy="61926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615608" y="476672"/>
            <a:ext cx="35283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B0F0"/>
                </a:solidFill>
                <a:latin typeface="Monotype Corsiva" pitchFamily="66" charset="0"/>
              </a:rPr>
              <a:t>Башня </a:t>
            </a:r>
            <a:r>
              <a:rPr lang="ru-RU" sz="2200" dirty="0" err="1" smtClean="0">
                <a:solidFill>
                  <a:srgbClr val="00B0F0"/>
                </a:solidFill>
                <a:latin typeface="Monotype Corsiva" pitchFamily="66" charset="0"/>
              </a:rPr>
              <a:t>Сююмбике</a:t>
            </a:r>
            <a:r>
              <a:rPr lang="ru-RU" sz="2200" dirty="0" smtClean="0">
                <a:solidFill>
                  <a:srgbClr val="00B0F0"/>
                </a:solidFill>
                <a:latin typeface="Monotype Corsiva" pitchFamily="66" charset="0"/>
              </a:rPr>
              <a:t> - это самая крупная падающая башня в Европе, названа в честь Казанской царицы. Башня </a:t>
            </a:r>
            <a:r>
              <a:rPr lang="ru-RU" sz="2200" dirty="0" err="1" smtClean="0">
                <a:solidFill>
                  <a:srgbClr val="00B0F0"/>
                </a:solidFill>
                <a:latin typeface="Monotype Corsiva" pitchFamily="66" charset="0"/>
              </a:rPr>
              <a:t>Сююмбике</a:t>
            </a:r>
            <a:r>
              <a:rPr lang="ru-RU" sz="2200" dirty="0" smtClean="0">
                <a:solidFill>
                  <a:srgbClr val="00B0F0"/>
                </a:solidFill>
                <a:latin typeface="Monotype Corsiva" pitchFamily="66" charset="0"/>
              </a:rPr>
              <a:t> - сама легендарная и интересная достопримечательность Казани, является символом этого города</a:t>
            </a:r>
            <a:endParaRPr lang="ru-RU" sz="2200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Аэропорт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Рисунок 4" descr="http://www.bckhimki.ru/files/funguide/kazan/kazan_airpo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780928"/>
            <a:ext cx="4500594" cy="3857652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</p:pic>
      <p:pic>
        <p:nvPicPr>
          <p:cNvPr id="4" name="Содержимое 3" descr="http://news.mail.ru/pic/36/ec/main16265134_825efd0c5a833424c7816a69d5829e55.jpg#1024#62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4929222" cy="3214711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Метрополитен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9222" name="Picture 6" descr="http://bigpicture.ru/wp-content/uploads/2012/02/1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776864" cy="5400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На улице Баумана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http://www.fanat1k.ru/e107_files/img/39018/6895/123961-b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764704"/>
            <a:ext cx="3386992" cy="295232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</p:pic>
      <p:pic>
        <p:nvPicPr>
          <p:cNvPr id="5" name="Рисунок 4" descr="http://www.kazved.ru/uploadimg/360600_98972_11_Kotu_Kazanskomu_ul_Bauman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3312368" cy="3024336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</p:pic>
      <p:pic>
        <p:nvPicPr>
          <p:cNvPr id="6" name="Содержимое 3" descr="http://www.photokzn.ru/userfiles/picbig/img2012051414311048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4176463" cy="2852936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</p:pic>
      <p:pic>
        <p:nvPicPr>
          <p:cNvPr id="7" name="Рисунок 6" descr="http://www.rutraveller.ru/icache/u_7/e/7EVENT/al253368/289279_608x6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861048"/>
            <a:ext cx="4143942" cy="2808312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135</TotalTime>
  <Words>243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 Чем славен край родной </vt:lpstr>
      <vt:lpstr>Символ города Казани-Зилант</vt:lpstr>
      <vt:lpstr>Слайд 3</vt:lpstr>
      <vt:lpstr>Слайд 4</vt:lpstr>
      <vt:lpstr>Слайд 5</vt:lpstr>
      <vt:lpstr>Слайд 6</vt:lpstr>
      <vt:lpstr>Аэропорт</vt:lpstr>
      <vt:lpstr>Метрополитен</vt:lpstr>
      <vt:lpstr>На улице Баумана</vt:lpstr>
      <vt:lpstr>Памятники нашего города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Казань</dc:title>
  <dc:creator>ARISE</dc:creator>
  <cp:lastModifiedBy>ARISE</cp:lastModifiedBy>
  <cp:revision>24</cp:revision>
  <dcterms:modified xsi:type="dcterms:W3CDTF">2014-07-11T11:43:31Z</dcterms:modified>
</cp:coreProperties>
</file>