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«Мой папа – самый лучший друг»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Спортивный </a:t>
            </a:r>
            <a:r>
              <a:rPr lang="ru-RU" dirty="0" err="1" smtClean="0"/>
              <a:t>раздник</a:t>
            </a:r>
            <a:r>
              <a:rPr lang="ru-RU" dirty="0" smtClean="0"/>
              <a:t> к 23 февраля с участием родителей.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48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161" y="1068168"/>
            <a:ext cx="3262648" cy="244698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3409" y="90151"/>
            <a:ext cx="3481589" cy="2611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19495" y="503108"/>
            <a:ext cx="189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Разминка – танец «Яблочко»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8857" y="1953591"/>
            <a:ext cx="3095223" cy="23214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939" y="90151"/>
            <a:ext cx="3254061" cy="24405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6243" y="641607"/>
            <a:ext cx="1738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Построение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75" y="4111580"/>
            <a:ext cx="3584620" cy="26884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9130" y="3628701"/>
            <a:ext cx="346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ИГРА «Командир, мы с тобой»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3965" y="4053625"/>
            <a:ext cx="3661893" cy="274642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86011" y="3628701"/>
            <a:ext cx="2440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Торжественный марш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7392" y="4275008"/>
            <a:ext cx="3366715" cy="252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2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587" y="1580881"/>
            <a:ext cx="2889161" cy="216687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2190" y="309092"/>
            <a:ext cx="3391437" cy="25435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5346" y="2184994"/>
            <a:ext cx="3339921" cy="25049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1673" y="167425"/>
            <a:ext cx="3580327" cy="26852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9901" y="740950"/>
            <a:ext cx="220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Эстафета «По окопу огонь»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981126" y="3030949"/>
            <a:ext cx="2125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Эстафета «Ловкие разведчики»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5388" y="4045991"/>
            <a:ext cx="2890753" cy="216806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918" y="3930677"/>
            <a:ext cx="3198254" cy="239869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0172" y="4344231"/>
            <a:ext cx="3151031" cy="23632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90172" y="3437464"/>
            <a:ext cx="2893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Эстафета «Доставь пакет на спасательном круге»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16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577" y="177083"/>
            <a:ext cx="4202806" cy="315210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9958" y="2936384"/>
            <a:ext cx="3528811" cy="26466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8872" y="3470855"/>
            <a:ext cx="4013917" cy="30104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2776" y="618185"/>
            <a:ext cx="4009623" cy="30072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62152" y="1146220"/>
            <a:ext cx="26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Эстафета «Ловкий наездник»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00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042" y="450761"/>
            <a:ext cx="4078309" cy="30587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158" y="3306651"/>
            <a:ext cx="3533104" cy="264982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2221" y="218942"/>
            <a:ext cx="4687909" cy="35159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1422" y="2730321"/>
            <a:ext cx="5413420" cy="4060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7351" y="1293931"/>
            <a:ext cx="2884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НАГРАЖДЕНИЕ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6769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Небесный</Template>
  <TotalTime>20</TotalTime>
  <Words>59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Небеса</vt:lpstr>
      <vt:lpstr>«Мой папа – самый лучший друг»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«Мой папа – самый лучший друг»</dc:title>
  <dc:creator>Наташа</dc:creator>
  <cp:lastModifiedBy>Наташа</cp:lastModifiedBy>
  <cp:revision>4</cp:revision>
  <dcterms:created xsi:type="dcterms:W3CDTF">2015-03-04T21:26:20Z</dcterms:created>
  <dcterms:modified xsi:type="dcterms:W3CDTF">2015-03-04T22:06:49Z</dcterms:modified>
</cp:coreProperties>
</file>