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60" y="142240"/>
            <a:ext cx="11238863" cy="1720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Спортивный досуг к 23 февраля в подготовительной группе «Радуга»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080" y="1752600"/>
            <a:ext cx="6807200" cy="5105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0553" y="2397760"/>
            <a:ext cx="4890346" cy="366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3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0611" y="35560"/>
            <a:ext cx="4301067" cy="3225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9986" y="1084578"/>
            <a:ext cx="3688081" cy="276606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040" y="304800"/>
            <a:ext cx="3942080" cy="29565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307" y="3261360"/>
            <a:ext cx="4050453" cy="30378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9972" y="3489960"/>
            <a:ext cx="4273973" cy="320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1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626" y="243840"/>
            <a:ext cx="5350933" cy="4013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3120" y="1844040"/>
            <a:ext cx="5791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9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546" y="528320"/>
            <a:ext cx="4294293" cy="32207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9866" y="3180080"/>
            <a:ext cx="4632960" cy="34747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6532" y="528320"/>
            <a:ext cx="4809067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892" y="162560"/>
            <a:ext cx="3508587" cy="26314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3652" y="2397760"/>
            <a:ext cx="3427307" cy="25704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1226" y="162560"/>
            <a:ext cx="5635413" cy="42265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319" y="4236719"/>
            <a:ext cx="3495041" cy="26212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8908" y="4389120"/>
            <a:ext cx="3291838" cy="246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13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</TotalTime>
  <Words>11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Corbel</vt:lpstr>
      <vt:lpstr>Параллакс</vt:lpstr>
      <vt:lpstr>Спортивный досуг к 23 февраля в подготовительной группе «Радуга»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Спортивный досуг к 23 февраля в подготовительной группе «Радуга»</dc:title>
  <dc:creator>Наташа</dc:creator>
  <cp:lastModifiedBy>Наташа</cp:lastModifiedBy>
  <cp:revision>3</cp:revision>
  <dcterms:created xsi:type="dcterms:W3CDTF">2015-03-04T22:26:44Z</dcterms:created>
  <dcterms:modified xsi:type="dcterms:W3CDTF">2015-03-04T22:36:48Z</dcterms:modified>
</cp:coreProperties>
</file>