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12\Desktop\&#1042;%20&#1094;&#1072;&#1088;&#1089;&#1090;&#1074;&#1077;%20&#1057;&#1085;&#1077;&#1078;&#1085;&#1086;&#1081;%20&#1082;&#1086;&#1088;&#1086;&#1083;&#1077;&#1074;&#1099;\1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12\Desktop\&#1042;%20&#1094;&#1072;&#1088;&#1089;&#1090;&#1074;&#1077;%20&#1057;&#1085;&#1077;&#1078;&#1085;&#1086;&#1081;%20&#1082;&#1086;&#1088;&#1086;&#1083;&#1077;&#1074;&#1099;\2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12\Desktop\&#1042;%20&#1094;&#1072;&#1088;&#1089;&#1090;&#1074;&#1077;%20&#1057;&#1085;&#1077;&#1078;&#1085;&#1086;&#1081;%20&#1082;&#1086;&#1088;&#1086;&#1083;&#1077;&#1074;&#1099;\3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2\Desktop\091b44eed963fcba6da3177e1b9061a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214" b="5185"/>
          <a:stretch>
            <a:fillRect/>
          </a:stretch>
        </p:blipFill>
        <p:spPr bwMode="auto">
          <a:xfrm>
            <a:off x="-1" y="0"/>
            <a:ext cx="93245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2\Desktop\0c107098d4f090ff9f9a718ee7889188.jpg"/>
          <p:cNvPicPr>
            <a:picLocks noChangeAspect="1" noChangeArrowheads="1"/>
          </p:cNvPicPr>
          <p:nvPr/>
        </p:nvPicPr>
        <p:blipFill>
          <a:blip r:embed="rId3" cstate="print"/>
          <a:srcRect t="7691" r="17574"/>
          <a:stretch>
            <a:fillRect/>
          </a:stretch>
        </p:blipFill>
        <p:spPr bwMode="auto">
          <a:xfrm>
            <a:off x="467544" y="0"/>
            <a:ext cx="8156637" cy="6858000"/>
          </a:xfrm>
          <a:prstGeom prst="rect">
            <a:avLst/>
          </a:prstGeom>
          <a:noFill/>
        </p:spPr>
      </p:pic>
      <p:pic>
        <p:nvPicPr>
          <p:cNvPr id="5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 flipV="1">
            <a:off x="179512" y="-459432"/>
            <a:ext cx="251520" cy="25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2\Desktop\95734610_0_70d6b_5444b07d_X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50000"/>
          <a:stretch>
            <a:fillRect/>
          </a:stretch>
        </p:blipFill>
        <p:spPr bwMode="auto">
          <a:xfrm>
            <a:off x="1691680" y="1"/>
            <a:ext cx="5904656" cy="6858000"/>
          </a:xfrm>
          <a:prstGeom prst="rect">
            <a:avLst/>
          </a:prstGeom>
          <a:noFill/>
        </p:spPr>
      </p:pic>
      <p:pic>
        <p:nvPicPr>
          <p:cNvPr id="3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-4594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12\Desktop\snezhnaya.koroleva.0-46-33.74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-244475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12\Desktop\52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112</dc:creator>
  <cp:lastModifiedBy>112</cp:lastModifiedBy>
  <cp:revision>4</cp:revision>
  <dcterms:created xsi:type="dcterms:W3CDTF">2014-12-21T12:34:07Z</dcterms:created>
  <dcterms:modified xsi:type="dcterms:W3CDTF">2014-12-21T13:34:32Z</dcterms:modified>
</cp:coreProperties>
</file>