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257" r:id="rId3"/>
    <p:sldId id="259" r:id="rId4"/>
    <p:sldId id="260" r:id="rId5"/>
    <p:sldId id="267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CCFF"/>
    <a:srgbClr val="FFFF00"/>
    <a:srgbClr val="FF3300"/>
    <a:srgbClr val="FF5050"/>
    <a:srgbClr val="66FF33"/>
    <a:srgbClr val="FF00FF"/>
    <a:srgbClr val="0000FF"/>
    <a:srgbClr val="9933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5" autoAdjust="0"/>
    <p:restoredTop sz="95249" autoAdjust="0"/>
  </p:normalViewPr>
  <p:slideViewPr>
    <p:cSldViewPr>
      <p:cViewPr>
        <p:scale>
          <a:sx n="90" d="100"/>
          <a:sy n="90" d="100"/>
        </p:scale>
        <p:origin x="-2232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09F62-05BB-41B1-9DD7-E06A96A858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81794-E9FA-4E3E-A2BC-1156A6D477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0956E-9BA0-421E-84DA-F898047CC5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70B912-CF29-4284-8AE6-5DE9B40927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14701-5B8C-4A28-9DB5-D4DA7FBAE6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6283F4-411C-4CD9-B5AF-0A7F2D9B5C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BB1EB-9CA4-4FC8-A86B-9C5F106179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8B452-DAC8-42FE-8320-FD04DF24D3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95DDF8-E29E-4D19-8F3B-4BEE6D8FA5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C9732-DFDB-4A27-9610-9CEE750721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8C6E9-A870-4103-9B45-9A205AF3C4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7147AD9-EB29-403F-9646-7051D5EB06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 spd="med">
    <p:wheel spokes="1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4;&#1072;&#1090;&#1080;&#1095;&#1077;&#1089;&#1082;&#1086;&#1077;%20&#1087;&#1083;&#1072;&#1085;&#1080;&#1088;&#1086;&#1074;&#1072;&#1085;&#1080;&#1077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&#1048;&#1089;&#1087;&#1086;&#1083;&#1100;&#1079;&#1086;&#1074;&#1072;&#1085;&#1080;&#1077;%20&#1076;&#1080;&#1076;&#1072;&#1082;&#1090;&#1080;&#1095;&#1077;&#1089;&#1082;&#1080;&#1093;%20&#1080;&#1075;&#1088;%20&#1074;%20&#1088;&#1072;&#1073;&#1086;&#1090;&#1077;%20&#1087;&#1086;%20&#1089;&#1077;&#1085;&#1089;&#1086;&#1088;&#1085;&#1086;&#1084;&#1091;%20&#1088;&#1072;&#1079;&#1074;&#1080;&#1090;&#1080;&#1102;.doc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86" y="309073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Образовательная область «Познание»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9660" y="6130642"/>
            <a:ext cx="917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Первомайск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2013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386" y="162880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</a:p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«Влияние предметной деятельности на сенсорное развитие детей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первой младшей группы»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386" y="404664"/>
            <a:ext cx="91216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д/с №3 «Светлячок»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33677" y="4293096"/>
            <a:ext cx="3708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Аттестационная работа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первую категорию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воспитателя 2 младшей группы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Малышевой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предметно-развивающая среда 1 мл.гр\Фото 1 Младшая\DSC006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9893" y="1340768"/>
            <a:ext cx="4883099" cy="366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557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Сенсорное воспитание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это основная база, на которой строится всестороннее развитие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личности.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557" y="522920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Ранний возраст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«золотая пора» сенсорного воспитания. На этапе раннего детства ознакомление со свойствами предметов играет определяющую роль.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Рисунок 14" descr="D:\детский сад 2 папка\SDC13241.JPG"/>
          <p:cNvSpPr>
            <a:spLocks noChangeAspect="1" noChangeArrowheads="1"/>
          </p:cNvSpPr>
          <p:nvPr/>
        </p:nvSpPr>
        <p:spPr bwMode="auto">
          <a:xfrm>
            <a:off x="4929188" y="4643438"/>
            <a:ext cx="37290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0" y="64633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показать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влияние предметной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детей раннего возраста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развитие сенсорных способностей: цвета, формы, величины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138" y="0"/>
            <a:ext cx="916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Цель и задачи методической разработки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7936" y="1412776"/>
            <a:ext cx="915213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Обогащать чувственный опыт детей в разных видах деятельности.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Учить обследовать предмет, выделяя форму, цвет, величину.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3)Упражнять в умении устанавливать сходство и различие между предметами.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4)Формировать умение называть свойства предметов.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5)Содействовать развитию элементарной самостоятельности и инициативности деятельности.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9017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Психолого – педагогическое обоснование влияния предметной деятельности на сенсорное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развитие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Администратор\Desktop\Новая папка\DSC011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Администратор\Desktop\Новая папка\DSC0114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2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Ожидаемые результаты освоения раздела программы.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3823814" cy="285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4680"/>
            <a:ext cx="35110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96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0312" y="1886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Реализация принципов интеграции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39" y="3304712"/>
            <a:ext cx="232886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92735">
            <a:off x="5593586" y="2926493"/>
            <a:ext cx="4206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98886">
            <a:off x="4200851" y="2722539"/>
            <a:ext cx="70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86789">
            <a:off x="5644074" y="3828130"/>
            <a:ext cx="70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5934">
            <a:off x="4982602" y="4367212"/>
            <a:ext cx="70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74170">
            <a:off x="3307179" y="4367212"/>
            <a:ext cx="70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6877">
            <a:off x="2765692" y="3738122"/>
            <a:ext cx="70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30265">
            <a:off x="2960074" y="2896328"/>
            <a:ext cx="7016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657011" y="3557198"/>
            <a:ext cx="200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Познавательное развитие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29" y="1395422"/>
            <a:ext cx="2423485" cy="1817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2" descr="C:\Users\Администратор\Desktop\Новая папка\Фото146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4453" y="3347156"/>
            <a:ext cx="2423485" cy="1817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Администратор\Desktop\Новая папка\Фото146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2114" y="4944236"/>
            <a:ext cx="2423485" cy="18176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Администратор\Desktop\Новая папка\Фото148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1317" y="4918018"/>
            <a:ext cx="2496277" cy="1872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404" y="859388"/>
            <a:ext cx="2454598" cy="1843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44" y="1433558"/>
            <a:ext cx="2496277" cy="1871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8" descr="C:\Users\Администратор\Desktop\Новая папка\Фото1486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6" y="3360104"/>
            <a:ext cx="2545720" cy="190929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5511" y="1433558"/>
            <a:ext cx="2423485" cy="18176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986" y="897524"/>
            <a:ext cx="2454598" cy="1843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826" y="1471694"/>
            <a:ext cx="2496277" cy="1871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823005"/>
            <a:ext cx="2597150" cy="19446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5" descr="C:\Users\Администратор\Desktop\Новая папка\Фото14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796" y="1836670"/>
            <a:ext cx="2619518" cy="1947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Формы и методы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J:\ФОТО Светлячок\P91811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254"/>
            <a:ext cx="2597150" cy="19478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дминистратор\Desktop\Новая папка\Фото148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862246"/>
            <a:ext cx="2598467" cy="1948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3436071"/>
            <a:ext cx="2595832" cy="19434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2707316"/>
            <a:ext cx="2597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Непосредственно организованная образовательная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5796" y="3823005"/>
            <a:ext cx="2619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781585"/>
            <a:ext cx="259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Совместная игра педагога с детьми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7" y="2876593"/>
            <a:ext cx="25984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Обследование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5" y="5443031"/>
            <a:ext cx="259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Сравнение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2627784" y="656746"/>
            <a:ext cx="445931" cy="5400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3563888" y="713745"/>
            <a:ext cx="144016" cy="1122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123728" y="713745"/>
            <a:ext cx="1224136" cy="3219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355314" y="656746"/>
            <a:ext cx="872870" cy="6840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220072" y="656746"/>
            <a:ext cx="1224136" cy="31662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51" y="263691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1225</TotalTime>
  <Words>197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121</cp:revision>
  <dcterms:created xsi:type="dcterms:W3CDTF">2010-10-23T05:07:48Z</dcterms:created>
  <dcterms:modified xsi:type="dcterms:W3CDTF">2015-02-07T13:36:08Z</dcterms:modified>
</cp:coreProperties>
</file>