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8" r:id="rId2"/>
    <p:sldId id="289" r:id="rId3"/>
    <p:sldId id="290" r:id="rId4"/>
    <p:sldId id="291" r:id="rId5"/>
    <p:sldId id="323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8C8"/>
    <a:srgbClr val="663300"/>
    <a:srgbClr val="BA0657"/>
    <a:srgbClr val="322498"/>
    <a:srgbClr val="7EEC34"/>
    <a:srgbClr val="652B91"/>
    <a:srgbClr val="FFFF00"/>
    <a:srgbClr val="8E41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83" autoAdjust="0"/>
  </p:normalViewPr>
  <p:slideViewPr>
    <p:cSldViewPr>
      <p:cViewPr varScale="1">
        <p:scale>
          <a:sx n="62" d="100"/>
          <a:sy n="62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3337-B622-4E86-A38D-9C24D2B1D28D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5CC12-5A30-436F-9370-0B51A574D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531ED-85AC-43AF-B794-4684FA547193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6713-CAA2-401C-B343-8ECCE2972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5A8C3-88F9-48FA-8E4C-80D823DBBDCA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4CF5-B492-4396-9E97-110A27859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2A29-D458-4F8A-B895-719575EFE6BE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0B5E-BBE0-4044-8C00-7563DAF67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2581-20D3-4875-90C2-80DCC5673965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D3B0-01E6-4322-A2DE-A14F1CEC2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4A42-0348-4B8E-B3FD-2D6A8367C1CA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80DD-237D-4335-A8C1-4F7BA1223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B247F-861A-4E2B-8641-06632747DBE2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3F0C-2CEE-4656-8F71-25E4E9021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485A-500B-4D1B-936C-7C664DDCEC9F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5FDC-2A6E-402A-89CD-6B26B3857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18018-2AEF-4FF5-9A83-5A9982C0F669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6798-3012-41F0-9045-421985E6B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1585-D054-4EB6-9FA4-BBBB5BAE4E4B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182C-0CDD-482C-A895-3EFD57D0F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CDB8-7DBE-4CAD-9949-2EED85158E4F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8E0AE-F48D-4F4A-86EA-FA129CB06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9FD07-66CB-494C-AFC4-9D7A24B331B4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A1A4EA-E7C2-4040-A992-926C743A6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Picture 3" descr="DSCF107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3643314"/>
            <a:ext cx="3963989" cy="2863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0" name="Picture 4" descr="DSCF106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643314"/>
            <a:ext cx="4071966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2" name="Picture 6" descr="DSCF109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57166"/>
            <a:ext cx="4000528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4" name="Picture 4" descr="Фото080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3521" y="322240"/>
            <a:ext cx="3714776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07" name="Picture 2" descr="C:\D&amp;S\CRAFT.COMP-6\Рабочий стол\флэшка м2\картинки с сайта учителя биологии\2109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3429000" y="2500313"/>
            <a:ext cx="2500313" cy="1928812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Изображение 004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98433" y="354005"/>
            <a:ext cx="3839633" cy="2786082"/>
          </a:xfrm>
          <a:prstGeom prst="roundRect">
            <a:avLst>
              <a:gd name="adj" fmla="val 16667"/>
            </a:avLst>
          </a:prstGeom>
          <a:ln w="57150" cmpd="thickThin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Изображение 00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3803" y="3805239"/>
            <a:ext cx="3833837" cy="2643206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2" name="Picture 6" descr="C:\Documents and Settings\Школа-сад\Рабочий стол\фото и аниме\cveta-256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0438" y="2714625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screen">
            <a:lum bright="6000"/>
          </a:blip>
          <a:srcRect/>
          <a:stretch>
            <a:fillRect/>
          </a:stretch>
        </p:blipFill>
        <p:spPr bwMode="auto">
          <a:xfrm>
            <a:off x="4945434" y="354669"/>
            <a:ext cx="3622348" cy="2716467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Содержимое 8" descr="img06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8283" y="3809988"/>
            <a:ext cx="3733801" cy="2714644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аши фото 38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501008"/>
            <a:ext cx="3714776" cy="2833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5" name="Picture 5" descr="DSC0032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6427" y="320653"/>
            <a:ext cx="3786214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 descr="наши фото 67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1" y="320676"/>
            <a:ext cx="4000528" cy="28432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557" name="Picture 2" descr="G:\сайт\f1e9b7d0edaa[1]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3716338"/>
            <a:ext cx="352901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Изображение 003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8432" y="427023"/>
            <a:ext cx="3524274" cy="2643205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8" descr="img068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015464" y="3662366"/>
            <a:ext cx="3627223" cy="2714644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Содержимое 9" descr="img0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88640"/>
            <a:ext cx="39624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Изображение 003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7542" y="3735388"/>
            <a:ext cx="3524274" cy="2643205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2" name="Picture 4" descr="235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5816" y="2420888"/>
            <a:ext cx="281463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2160588"/>
          </a:xfrm>
        </p:spPr>
        <p:txBody>
          <a:bodyPr/>
          <a:lstStyle/>
          <a:p>
            <a:pPr marL="650875" indent="-514350" eaLnBrk="1" hangingPunct="1"/>
            <a:r>
              <a:rPr lang="ru-RU" sz="5400" b="1" smtClean="0">
                <a:solidFill>
                  <a:srgbClr val="FFFF00"/>
                </a:solidFill>
              </a:rPr>
              <a:t>Спасибо за внимание!</a:t>
            </a:r>
          </a:p>
          <a:p>
            <a:pPr marL="650875" indent="-514350" eaLnBrk="1" hangingPunct="1">
              <a:buFont typeface="Wingdings 2" pitchFamily="18" charset="2"/>
              <a:buNone/>
            </a:pPr>
            <a:endParaRPr lang="ru-RU" sz="5400" b="1" smtClean="0">
              <a:solidFill>
                <a:srgbClr val="322498"/>
              </a:solidFill>
            </a:endParaRPr>
          </a:p>
        </p:txBody>
      </p:sp>
      <p:pic>
        <p:nvPicPr>
          <p:cNvPr id="4" name="Picture 4" descr="G:\мама\картинки с сайта учителя биологии\28316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6238" y="4292600"/>
            <a:ext cx="32146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1141</TotalTime>
  <Words>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</dc:title>
  <dc:creator>Школа</dc:creator>
  <cp:lastModifiedBy>Admin</cp:lastModifiedBy>
  <cp:revision>112</cp:revision>
  <dcterms:created xsi:type="dcterms:W3CDTF">2011-08-16T03:32:44Z</dcterms:created>
  <dcterms:modified xsi:type="dcterms:W3CDTF">2013-11-24T05:20:11Z</dcterms:modified>
</cp:coreProperties>
</file>