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9" r:id="rId6"/>
    <p:sldId id="280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28E1-17F4-4F8B-9956-8736072BFDFA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247F-9B0E-4363-A4E6-6AAED7EA3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5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28E1-17F4-4F8B-9956-8736072BFDFA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247F-9B0E-4363-A4E6-6AAED7EA3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09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28E1-17F4-4F8B-9956-8736072BFDFA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247F-9B0E-4363-A4E6-6AAED7EA3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88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28E1-17F4-4F8B-9956-8736072BFDFA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247F-9B0E-4363-A4E6-6AAED7EA3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2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28E1-17F4-4F8B-9956-8736072BFDFA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247F-9B0E-4363-A4E6-6AAED7EA3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91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28E1-17F4-4F8B-9956-8736072BFDFA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247F-9B0E-4363-A4E6-6AAED7EA3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16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28E1-17F4-4F8B-9956-8736072BFDFA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247F-9B0E-4363-A4E6-6AAED7EA3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99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28E1-17F4-4F8B-9956-8736072BFDFA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247F-9B0E-4363-A4E6-6AAED7EA3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75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28E1-17F4-4F8B-9956-8736072BFDFA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247F-9B0E-4363-A4E6-6AAED7EA3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45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28E1-17F4-4F8B-9956-8736072BFDFA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247F-9B0E-4363-A4E6-6AAED7EA3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91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28E1-17F4-4F8B-9956-8736072BFDFA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247F-9B0E-4363-A4E6-6AAED7EA3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63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628E1-17F4-4F8B-9956-8736072BFDFA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3247F-9B0E-4363-A4E6-6AAED7EA3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«Формирование правильного звукопроизношения </a:t>
            </a:r>
            <a:br>
              <a:rPr lang="ru-RU" dirty="0" smtClean="0"/>
            </a:br>
            <a:r>
              <a:rPr lang="ru-RU" dirty="0" smtClean="0"/>
              <a:t>у детей средствами артикуляционной гимнастики»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3429000"/>
            <a:ext cx="4896544" cy="2569840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Автор составитель :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Учитель – логопед МБ ДОУ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д/с КВ 2 категории 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«Золотой ключик»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сл. Большая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Мартыновка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4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Ветрова</a:t>
            </a:r>
            <a:r>
              <a:rPr lang="ru-RU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Марина Владимировна</a:t>
            </a:r>
            <a:endParaRPr lang="ru-RU" sz="4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484" name="Picture 4" descr="http://4.bp.blogspot.com/-_02bsYMoYFI/UluvFOtEAEI/AAAAAAAAAEA/1vmibXfkTUA/s1600/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104411"/>
            <a:ext cx="4667087" cy="31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21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26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Цель мастер-класса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передача опыта путем прямого и комментированного показа последовательности действий, методов, приёмов и форм педагогической деятельности при  проведении артикуляционной гимнастики;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Задачи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обучение управлению органами артикуляции;</a:t>
            </a:r>
          </a:p>
          <a:p>
            <a:r>
              <a:rPr lang="ru-RU" dirty="0" smtClean="0"/>
              <a:t>развитие координации и движений артикуляционного аппарата;</a:t>
            </a:r>
          </a:p>
          <a:p>
            <a:r>
              <a:rPr lang="ru-RU" dirty="0" smtClean="0"/>
              <a:t>воспитание правильного звукопроизношения, трудолюбия, чувства взаимопомощи.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2656"/>
            <a:ext cx="200846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965" y="3011989"/>
            <a:ext cx="1681083" cy="125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83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2448272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Артикуляционная гимнастика </a:t>
            </a:r>
          </a:p>
          <a:p>
            <a:pPr marL="0" indent="0">
              <a:buNone/>
            </a:pPr>
            <a:r>
              <a:rPr lang="ru-RU" dirty="0" smtClean="0"/>
              <a:t>- это </a:t>
            </a:r>
            <a:r>
              <a:rPr lang="ru-RU" b="1" dirty="0" smtClean="0"/>
              <a:t>комплекс упражнений </a:t>
            </a:r>
            <a:r>
              <a:rPr lang="ru-RU" dirty="0" smtClean="0"/>
              <a:t>для развития мышц артикуляторного аппарата (губ, щек, челюстей, языка, губ, неба) 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8960"/>
            <a:ext cx="3024336" cy="320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52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Цель артикуляционной гимнастики  </a:t>
            </a:r>
            <a:r>
              <a:rPr lang="ru-RU" dirty="0" smtClean="0"/>
              <a:t>заключается в том, чтобы </a:t>
            </a:r>
            <a:r>
              <a:rPr lang="ru-RU" b="1" dirty="0" smtClean="0"/>
              <a:t>трудный</a:t>
            </a:r>
            <a:r>
              <a:rPr lang="ru-RU" dirty="0" smtClean="0"/>
              <a:t> для ребёнка </a:t>
            </a:r>
            <a:r>
              <a:rPr lang="ru-RU" b="1" dirty="0" smtClean="0"/>
              <a:t>уклад</a:t>
            </a:r>
            <a:r>
              <a:rPr lang="ru-RU" dirty="0" smtClean="0"/>
              <a:t>, нарушенного звука, </a:t>
            </a:r>
            <a:r>
              <a:rPr lang="ru-RU" b="1" dirty="0" smtClean="0"/>
              <a:t>разложить на лёгкие простые элементы</a:t>
            </a:r>
            <a:r>
              <a:rPr lang="ru-RU" dirty="0" smtClean="0"/>
              <a:t>, а </a:t>
            </a:r>
            <a:r>
              <a:rPr lang="ru-RU" b="1" dirty="0" smtClean="0"/>
              <a:t>затем объединить</a:t>
            </a:r>
            <a:r>
              <a:rPr lang="ru-RU" dirty="0" smtClean="0"/>
              <a:t> их, и получить требуемый артикуляторный уклад. </a:t>
            </a:r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05064"/>
            <a:ext cx="4202087" cy="252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84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Требования к проведению артикуляционной гимнастики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Артикуляционную гимнастику обычно выполняют сидя, так как в этом положении у ребенка спина прямая, тело не напряжено, руки и ноги находятся в спокойном состоянии. Размешать детей надо так, чтобы все они видели лицо педагога. Лицо педагога должно быть, хорошо освещено. Каждое упражнение необходимо повторять 2-3 раза. </a:t>
            </a:r>
          </a:p>
          <a:p>
            <a:pPr>
              <a:buFontTx/>
              <a:buChar char="-"/>
            </a:pPr>
            <a:endParaRPr lang="ru-RU" dirty="0" smtClean="0"/>
          </a:p>
          <a:p>
            <a:r>
              <a:rPr lang="ru-RU" dirty="0" smtClean="0"/>
              <a:t>Педагог должен следить за качеством выполняемых каждым ребенком движений, в противном случае артикуляционная гимнастика не достигает своей цели.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2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Требования к проведению артикуляционной гимнастики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smtClean="0"/>
              <a:t>Педагог рассказывает о  предстоящем  упражнении,  используя игровые приемы.</a:t>
            </a:r>
          </a:p>
          <a:p>
            <a:pPr>
              <a:lnSpc>
                <a:spcPct val="110000"/>
              </a:lnSpc>
            </a:pPr>
            <a:r>
              <a:rPr lang="ru-RU" sz="3000" dirty="0" smtClean="0"/>
              <a:t>Показывает выполнение упражнения.</a:t>
            </a:r>
          </a:p>
          <a:p>
            <a:r>
              <a:rPr lang="ru-RU" sz="3000" dirty="0" smtClean="0"/>
              <a:t>Дает инструкцию по выполнению упражнения: инструкции надо давать поэтапно, например: улыбнись, покажи зубы, приоткрой рот, подними кончик языка вверх к бугоркам за верхними зубами, постучи в бугорки кончиком языка со звуком д-д-д. Выработка артикуляционных навыков требует длительной и систематической работы.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00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Виды артикуляционных упражнений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Статические упражнения направлены </a:t>
            </a:r>
            <a:r>
              <a:rPr lang="ru-RU" dirty="0" smtClean="0"/>
              <a:t>на то, чтобы ребенок научился удерживать артикуляционную позицию 5-10 секунд</a:t>
            </a:r>
          </a:p>
          <a:p>
            <a:pPr marL="0" indent="0">
              <a:buNone/>
            </a:pPr>
            <a:r>
              <a:rPr lang="ru-RU" sz="2800" dirty="0" smtClean="0"/>
              <a:t>(</a:t>
            </a:r>
            <a:r>
              <a:rPr lang="ru-RU" sz="2800" i="1" dirty="0" smtClean="0"/>
              <a:t>Каждое упражнений выполняется четко,</a:t>
            </a:r>
          </a:p>
          <a:p>
            <a:pPr marL="0" indent="0">
              <a:buNone/>
            </a:pPr>
            <a:r>
              <a:rPr lang="ru-RU" sz="2800" i="1" dirty="0" smtClean="0"/>
              <a:t> медленно по 8 — 10 раз</a:t>
            </a:r>
            <a:r>
              <a:rPr lang="ru-RU" sz="2800" dirty="0" smtClean="0"/>
              <a:t>)</a:t>
            </a:r>
          </a:p>
          <a:p>
            <a:pPr marL="0" indent="0">
              <a:buNone/>
            </a:pPr>
            <a:endParaRPr lang="ru-RU" sz="2800" dirty="0" smtClean="0"/>
          </a:p>
          <a:p>
            <a:r>
              <a:rPr lang="ru-RU" b="1" i="1" dirty="0" smtClean="0"/>
              <a:t>Динамические упражнения </a:t>
            </a:r>
            <a:r>
              <a:rPr lang="ru-RU" dirty="0" smtClean="0"/>
              <a:t>(ритмичное повторение движений по 6-8 раз) вырабатывают подвижность языка и губ, их координацию и  переключаемость.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5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129</TotalTime>
  <Words>337</Words>
  <Application>Microsoft Office PowerPoint</Application>
  <PresentationFormat>Экран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«Формирование правильного звукопроизношения  у детей средствами артикуляционной гимнастики» </vt:lpstr>
      <vt:lpstr>Презентация PowerPoint</vt:lpstr>
      <vt:lpstr>Презентация PowerPoint</vt:lpstr>
      <vt:lpstr>Презентация PowerPoint</vt:lpstr>
      <vt:lpstr>Требования к проведению артикуляционной гимнастики  </vt:lpstr>
      <vt:lpstr>Требования к проведению артикуляционной гимнастики  </vt:lpstr>
      <vt:lpstr>Виды артикуляционных упражнений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правильного звукопроизношения  у детей средствами артикуляционной гимнастики»</dc:title>
  <dc:creator>Оператор</dc:creator>
  <cp:lastModifiedBy>Оператор</cp:lastModifiedBy>
  <cp:revision>14</cp:revision>
  <dcterms:created xsi:type="dcterms:W3CDTF">2015-03-02T17:17:51Z</dcterms:created>
  <dcterms:modified xsi:type="dcterms:W3CDTF">2015-03-15T14:47:35Z</dcterms:modified>
</cp:coreProperties>
</file>