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97" r:id="rId4"/>
    <p:sldId id="299" r:id="rId5"/>
    <p:sldId id="259" r:id="rId6"/>
    <p:sldId id="264" r:id="rId7"/>
    <p:sldId id="261" r:id="rId8"/>
    <p:sldId id="280" r:id="rId9"/>
    <p:sldId id="285" r:id="rId10"/>
    <p:sldId id="305" r:id="rId11"/>
    <p:sldId id="311" r:id="rId12"/>
    <p:sldId id="288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8" autoAdjust="0"/>
    <p:restoredTop sz="94660"/>
  </p:normalViewPr>
  <p:slideViewPr>
    <p:cSldViewPr>
      <p:cViewPr varScale="1">
        <p:scale>
          <a:sx n="86" d="100"/>
          <a:sy n="86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E6A-9AD2-4035-BF0D-43CF84D05F2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691CD-D5AB-4563-9CAB-90D781362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E6A-9AD2-4035-BF0D-43CF84D05F2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91CD-D5AB-4563-9CAB-90D781362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E6A-9AD2-4035-BF0D-43CF84D05F2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91CD-D5AB-4563-9CAB-90D781362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7B7E6A-9AD2-4035-BF0D-43CF84D05F2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84691CD-D5AB-4563-9CAB-90D781362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E6A-9AD2-4035-BF0D-43CF84D05F2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91CD-D5AB-4563-9CAB-90D781362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E6A-9AD2-4035-BF0D-43CF84D05F2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91CD-D5AB-4563-9CAB-90D781362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91CD-D5AB-4563-9CAB-90D781362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E6A-9AD2-4035-BF0D-43CF84D05F2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E6A-9AD2-4035-BF0D-43CF84D05F2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91CD-D5AB-4563-9CAB-90D781362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E6A-9AD2-4035-BF0D-43CF84D05F2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91CD-D5AB-4563-9CAB-90D781362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7B7E6A-9AD2-4035-BF0D-43CF84D05F2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4691CD-D5AB-4563-9CAB-90D781362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E6A-9AD2-4035-BF0D-43CF84D05F2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691CD-D5AB-4563-9CAB-90D781362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7B7E6A-9AD2-4035-BF0D-43CF84D05F2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84691CD-D5AB-4563-9CAB-90D781362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Звук [К]</a:t>
            </a:r>
          </a:p>
          <a:p>
            <a:r>
              <a:rPr lang="ru-RU" b="1" smtClean="0">
                <a:solidFill>
                  <a:srgbClr val="FFC000"/>
                </a:solidFill>
              </a:rPr>
              <a:t>Формирование </a:t>
            </a:r>
            <a:r>
              <a:rPr lang="ru-RU" b="1" dirty="0" smtClean="0">
                <a:solidFill>
                  <a:srgbClr val="FFC000"/>
                </a:solidFill>
              </a:rPr>
              <a:t>грамматического строя речи по теме «Одежда»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33732"/>
            <a:ext cx="8511480" cy="134719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«ЖИЛИ - БЫЛИ ВО ДВОРЕ…»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5589240"/>
            <a:ext cx="357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Учитель-логопед Меньшова А.В.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412776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112" y="1484784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340768"/>
            <a:ext cx="40324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1340768"/>
            <a:ext cx="2088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168" y="1484784"/>
            <a:ext cx="26642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412776"/>
            <a:ext cx="47525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43808" y="62068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Друзья вернулись домой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692696"/>
            <a:ext cx="53285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647700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b="1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lang="ru-RU" sz="4400" b="1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76672"/>
            <a:ext cx="36004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004048" y="476672"/>
            <a:ext cx="34563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3717032"/>
            <a:ext cx="23762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980728"/>
            <a:ext cx="6450834" cy="508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692696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548680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3717032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3861048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3645024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3" cstate="screen"/>
          <a:srcRect l="10500" r="9492" b="7429"/>
          <a:stretch>
            <a:fillRect/>
          </a:stretch>
        </p:blipFill>
        <p:spPr bwMode="auto">
          <a:xfrm>
            <a:off x="3707904" y="3645024"/>
            <a:ext cx="21602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620688"/>
            <a:ext cx="22322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872" y="692696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44208" y="764704"/>
            <a:ext cx="20882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9552" y="3573016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556792"/>
            <a:ext cx="23762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429917">
            <a:off x="3154389" y="208452"/>
            <a:ext cx="3078064" cy="31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3356992"/>
            <a:ext cx="1800200" cy="24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1880" y="3212976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44208" y="620688"/>
            <a:ext cx="183450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764704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764704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screen"/>
          <a:srcRect t="13888" r="-1050" b="13889"/>
          <a:stretch>
            <a:fillRect/>
          </a:stretch>
        </p:blipFill>
        <p:spPr bwMode="auto">
          <a:xfrm>
            <a:off x="1115616" y="3789040"/>
            <a:ext cx="30243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764704"/>
            <a:ext cx="256869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screen"/>
          <a:srcRect l="4719" t="23060" r="8657" b="29182"/>
          <a:stretch>
            <a:fillRect/>
          </a:stretch>
        </p:blipFill>
        <p:spPr bwMode="auto">
          <a:xfrm>
            <a:off x="4932040" y="3789040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484784"/>
            <a:ext cx="39604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484784"/>
            <a:ext cx="400874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 r="24130"/>
          <a:stretch>
            <a:fillRect/>
          </a:stretch>
        </p:blipFill>
        <p:spPr bwMode="auto">
          <a:xfrm>
            <a:off x="611560" y="1772816"/>
            <a:ext cx="4464496" cy="381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screen"/>
          <a:srcRect r="24130"/>
          <a:stretch>
            <a:fillRect/>
          </a:stretch>
        </p:blipFill>
        <p:spPr bwMode="auto">
          <a:xfrm>
            <a:off x="5598429" y="1772816"/>
            <a:ext cx="235794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1848</TotalTime>
  <Words>27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«ЖИЛИ - БЫЛИ ВО ДВОРЕ…»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ЗАНЯТИЕ-ТРЕНИНГ  «ЖИЛИ БЫЛИ ВО ДВОРЕ…</dc:title>
  <dc:creator>Admin</dc:creator>
  <cp:lastModifiedBy>T</cp:lastModifiedBy>
  <cp:revision>193</cp:revision>
  <dcterms:created xsi:type="dcterms:W3CDTF">2012-09-06T10:34:19Z</dcterms:created>
  <dcterms:modified xsi:type="dcterms:W3CDTF">2015-03-15T13:51:48Z</dcterms:modified>
</cp:coreProperties>
</file>