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E8826F-4ED6-488D-A616-10604EC0068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4911EA-D642-4D13-836B-6B707B27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5976664" cy="468052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ДИДАКТИЧЕСКАЯ ИГРА</a:t>
            </a:r>
            <a: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КРУГИ </a:t>
            </a:r>
            <a:br>
              <a:rPr lang="ru-RU" sz="6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 КВАДРАТЫ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509120"/>
            <a:ext cx="4464496" cy="8252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600" dirty="0" smtClean="0"/>
              <a:t>МАДОУ «Детский сад «Снегурочка»</a:t>
            </a:r>
          </a:p>
          <a:p>
            <a:pPr algn="ctr"/>
            <a:r>
              <a:rPr lang="ru-RU" sz="1600" dirty="0" smtClean="0"/>
              <a:t>Воспитатель:</a:t>
            </a:r>
            <a:r>
              <a:rPr lang="ru-RU" sz="2000" dirty="0" smtClean="0"/>
              <a:t> </a:t>
            </a:r>
            <a:r>
              <a:rPr lang="ru-RU" sz="2000" dirty="0" err="1" smtClean="0"/>
              <a:t>Шайнурова</a:t>
            </a:r>
            <a:r>
              <a:rPr lang="ru-RU" sz="2000" dirty="0" smtClean="0"/>
              <a:t> А.В.</a:t>
            </a:r>
          </a:p>
          <a:p>
            <a:pPr algn="ctr"/>
            <a:r>
              <a:rPr lang="ru-RU" sz="2000" dirty="0" smtClean="0"/>
              <a:t>2014 – 2015 учебный год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8068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521075" cy="2640806"/>
          </a:xfrm>
        </p:spPr>
      </p:pic>
      <p:pic>
        <p:nvPicPr>
          <p:cNvPr id="9" name="Рисунок 8" descr="P1080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501008"/>
            <a:ext cx="3816424" cy="2862318"/>
          </a:xfrm>
          <a:prstGeom prst="rect">
            <a:avLst/>
          </a:prstGeom>
        </p:spPr>
      </p:pic>
      <p:pic>
        <p:nvPicPr>
          <p:cNvPr id="11" name="Содержимое 10" descr="P108068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11960" y="620688"/>
            <a:ext cx="3521075" cy="2640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568952" cy="1556744"/>
          </a:xfrm>
        </p:spPr>
        <p:txBody>
          <a:bodyPr/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1268760"/>
            <a:ext cx="5976664" cy="3960440"/>
          </a:xfrm>
        </p:spPr>
        <p:txBody>
          <a:bodyPr/>
          <a:lstStyle/>
          <a:p>
            <a:pPr algn="ctr"/>
            <a:r>
              <a:rPr lang="ru-RU" sz="2400" dirty="0" smtClean="0"/>
              <a:t>ДЛЯ ИГРЫ ИСПОЛЬЗОВАЛИСЬ:</a:t>
            </a:r>
          </a:p>
          <a:p>
            <a:pPr algn="just"/>
            <a:endParaRPr lang="ru-RU" sz="2400" dirty="0" smtClean="0"/>
          </a:p>
          <a:p>
            <a:pPr algn="l"/>
            <a:r>
              <a:rPr lang="ru-RU" sz="4400" dirty="0" smtClean="0"/>
              <a:t>* БЛОКИ ДЬЕНЕША</a:t>
            </a:r>
          </a:p>
          <a:p>
            <a:pPr algn="l"/>
            <a:r>
              <a:rPr lang="ru-RU" sz="4400" dirty="0" smtClean="0"/>
              <a:t>* ЗНАЧКИ-ПРИЗНАКИ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980728"/>
            <a:ext cx="6120680" cy="43084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400" dirty="0" smtClean="0"/>
              <a:t>ЗАДАЧИ:</a:t>
            </a:r>
          </a:p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sz="3200" dirty="0" smtClean="0"/>
              <a:t>* Знакомить детей с геометрическими фигурами: кругом, квадратом. Учить обследовать форму этих фигур, используя зрение и осязание.</a:t>
            </a:r>
          </a:p>
          <a:p>
            <a:pPr algn="l">
              <a:buFont typeface="Arial" charset="0"/>
              <a:buChar char="•"/>
            </a:pPr>
            <a:r>
              <a:rPr lang="ru-RU" sz="3200" dirty="0" smtClean="0"/>
              <a:t>* </a:t>
            </a:r>
            <a:r>
              <a:rPr lang="ru-RU" sz="3200" dirty="0" smtClean="0"/>
              <a:t>Закреплять </a:t>
            </a:r>
            <a:r>
              <a:rPr lang="ru-RU" sz="3200" dirty="0"/>
              <a:t>умение выделять цвет, форму, величину как особые свойства предметов; группировать однородные предметы по нескольким сенсорным признакам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l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429000" cy="557808"/>
          </a:xfrm>
        </p:spPr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1340768"/>
            <a:ext cx="3526018" cy="4824536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/>
              <a:t>Воспитатель предлагает рассмотреть геометрические фигуры, находящиеся в большом обруче. </a:t>
            </a:r>
          </a:p>
          <a:p>
            <a:pPr algn="just"/>
            <a:r>
              <a:rPr lang="ru-RU" sz="2200" dirty="0" smtClean="0"/>
              <a:t>-ЧТО ЭТО? Фигуры.</a:t>
            </a:r>
          </a:p>
          <a:p>
            <a:pPr algn="just"/>
            <a:r>
              <a:rPr lang="ru-RU" sz="2200" dirty="0" smtClean="0"/>
              <a:t>-ЧТО МОЖНО СКАЗАТЬ ПРО ИХ КОЛИЧЕСТВО? Их много.</a:t>
            </a:r>
          </a:p>
          <a:p>
            <a:r>
              <a:rPr lang="ru-RU" sz="2200" dirty="0" smtClean="0"/>
              <a:t>-КАКОЙ ЗНАЧОК ОБОЗНАЧАЕТ КОЛИЧЕСТВО?</a:t>
            </a:r>
          </a:p>
          <a:p>
            <a:pPr algn="just"/>
            <a:endParaRPr lang="ru-RU" sz="2000" dirty="0"/>
          </a:p>
        </p:txBody>
      </p:sp>
      <p:pic>
        <p:nvPicPr>
          <p:cNvPr id="5" name="Рисунок 4" descr="P10806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980705"/>
            <a:ext cx="1579465" cy="118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628800"/>
            <a:ext cx="5976664" cy="28083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dirty="0" smtClean="0"/>
              <a:t>-ФИГУРЫ ОДИНАКОВЫЕ ИЛИ РАЗНЫЕ? Разные.</a:t>
            </a:r>
          </a:p>
          <a:p>
            <a:pPr algn="l"/>
            <a:r>
              <a:rPr lang="ru-RU" sz="2400" dirty="0" smtClean="0"/>
              <a:t>-ПО КАКИМ ПРИЗНАКАМ ОНИ ОТЛИЧАЮТСЯ? По форме, по цвету, по величине (размеру).</a:t>
            </a:r>
          </a:p>
          <a:p>
            <a:pPr algn="l"/>
            <a:r>
              <a:rPr lang="ru-RU" sz="2400" dirty="0" smtClean="0"/>
              <a:t>-ПОМОГИТЕ МНЕ ПОДОБРАТЬ ЗНАЧКИ К ЭТИМ ПРИЗНАКАМ… (дети подбирают значки-признаки).</a:t>
            </a:r>
          </a:p>
          <a:p>
            <a:pPr algn="l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97152"/>
            <a:ext cx="1403648" cy="1052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10" y="4796771"/>
            <a:ext cx="1404156" cy="1053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97152"/>
            <a:ext cx="1403648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4797152"/>
            <a:ext cx="7560840" cy="18722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-КАКИЕ, ПО ФОРМЕ, ФИГУРЫ ВЫ ХОРОШО ЗНАЕТЕ? Круги и квадраты.</a:t>
            </a:r>
          </a:p>
          <a:p>
            <a:pPr algn="l"/>
            <a:r>
              <a:rPr lang="ru-RU" dirty="0" smtClean="0"/>
              <a:t>-Я ВАМ ПРЕДЛАГАЮ СОБРАТЬ ЭТИ ФИГУРЫ В РАЗНЫЕ ОБРУЧИ. КВАДРАТЫ – В ЗЕЛЕНЫЙ, А КРУГИ – В ЖЕЛТЫЙ.</a:t>
            </a:r>
          </a:p>
          <a:p>
            <a:pPr algn="l"/>
            <a:r>
              <a:rPr lang="ru-RU" dirty="0" smtClean="0"/>
              <a:t>-РАЗ, ДВА, ТРИ…</a:t>
            </a:r>
          </a:p>
          <a:p>
            <a:pPr algn="l"/>
            <a:endParaRPr lang="ru-RU" dirty="0"/>
          </a:p>
        </p:txBody>
      </p:sp>
      <p:pic>
        <p:nvPicPr>
          <p:cNvPr id="5" name="Содержимое 4" descr="P108066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086100" cy="4114800"/>
          </a:xfrm>
        </p:spPr>
      </p:pic>
      <p:pic>
        <p:nvPicPr>
          <p:cNvPr id="6" name="Содержимое 5" descr="P108066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4664"/>
            <a:ext cx="3086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6056" y="2276872"/>
            <a:ext cx="4067944" cy="18002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-КАКИЕ ФИГУРЫ, ПО ФОРМЕ, ОСТАЛИСЬ В БОЛЬШОМ ОБРУЧЕ? Треугольники и «кирпичики».</a:t>
            </a:r>
            <a:endParaRPr lang="ru-RU" sz="2200" dirty="0"/>
          </a:p>
        </p:txBody>
      </p:sp>
      <p:pic>
        <p:nvPicPr>
          <p:cNvPr id="5" name="Рисунок 4" descr="P10806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980728"/>
            <a:ext cx="3429000" cy="525658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Воспитатель предлагает проверить правильность выполнения задания.</a:t>
            </a:r>
          </a:p>
          <a:p>
            <a:r>
              <a:rPr lang="ru-RU" sz="2200" dirty="0" smtClean="0"/>
              <a:t>-МОЛОДЦЫ!</a:t>
            </a:r>
          </a:p>
          <a:p>
            <a:r>
              <a:rPr lang="ru-RU" sz="2200" dirty="0" smtClean="0"/>
              <a:t>-КАКИЕ ПО ЦВЕТУ, КРУГИ, ЗДЕСЬ ЕСТЬ? Красные, синие, желтые.</a:t>
            </a:r>
          </a:p>
          <a:p>
            <a:r>
              <a:rPr lang="ru-RU" sz="2200" dirty="0" smtClean="0"/>
              <a:t>-А ПО ВЕЛИЧИНЕ? Большие и маленькие.</a:t>
            </a:r>
          </a:p>
          <a:p>
            <a:endParaRPr lang="ru-RU" sz="2200" dirty="0" smtClean="0"/>
          </a:p>
          <a:p>
            <a:r>
              <a:rPr lang="ru-RU" sz="2200" dirty="0" smtClean="0"/>
              <a:t>То же самое выполняют, проверяя обруч с квадратами.</a:t>
            </a:r>
            <a:endParaRPr lang="ru-RU" sz="2200" dirty="0"/>
          </a:p>
        </p:txBody>
      </p:sp>
      <p:pic>
        <p:nvPicPr>
          <p:cNvPr id="5" name="Рисунок 4" descr="P10806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988840"/>
            <a:ext cx="3429000" cy="244827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Воспитатель предлагает детям выложить из кругов и квадратов изображения различных предметов (По образцу и по воображению).</a:t>
            </a:r>
            <a:endParaRPr lang="ru-RU" sz="2200" dirty="0"/>
          </a:p>
        </p:txBody>
      </p:sp>
      <p:pic>
        <p:nvPicPr>
          <p:cNvPr id="7" name="Рисунок 6" descr="P10806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278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2</vt:lpstr>
      <vt:lpstr>Изящная</vt:lpstr>
      <vt:lpstr>ДИДАКТИЧЕСКАЯ ИГРА КРУГИ  И КВАДРАТЫ  </vt:lpstr>
      <vt:lpstr>Презентация PowerPoint</vt:lpstr>
      <vt:lpstr>Презентация PowerPoint</vt:lpstr>
      <vt:lpstr>ХОД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Алёна</dc:creator>
  <cp:lastModifiedBy>группа2</cp:lastModifiedBy>
  <cp:revision>16</cp:revision>
  <dcterms:created xsi:type="dcterms:W3CDTF">2015-01-05T12:44:57Z</dcterms:created>
  <dcterms:modified xsi:type="dcterms:W3CDTF">2015-01-13T15:23:57Z</dcterms:modified>
</cp:coreProperties>
</file>