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4183" autoAdjust="0"/>
  </p:normalViewPr>
  <p:slideViewPr>
    <p:cSldViewPr showGuides="1">
      <p:cViewPr varScale="1">
        <p:scale>
          <a:sx n="74" d="100"/>
          <a:sy n="74" d="100"/>
        </p:scale>
        <p:origin x="38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326AC-5DEA-4A27-AD66-E26A3C588370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2226D-14A6-4BE0-A78E-DAEDDD1283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265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sz="1200" dirty="0" smtClean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  <p:extLst>
      <p:ext uri="{BB962C8B-B14F-4D97-AF65-F5344CB8AC3E}">
        <p14:creationId xmlns:p14="http://schemas.microsoft.com/office/powerpoint/2010/main" val="205409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712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3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61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8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52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35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40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20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4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D5785-8A43-4CC4-A705-D4AA7E8DB57F}" type="datetimeFigureOut">
              <a:rPr lang="en-US" smtClean="0"/>
              <a:pPr/>
              <a:t>1/18/2015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221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4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948" y="188640"/>
            <a:ext cx="9036000" cy="5983560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noAutofit/>
          </a:bodyPr>
          <a:lstStyle/>
          <a:p>
            <a:pPr algn="ctr" defTabSz="914400">
              <a:lnSpc>
                <a:spcPct val="70000"/>
              </a:lnSpc>
              <a:buNone/>
            </a:pPr>
            <a:r>
              <a:rPr lang="ru-RU" sz="4000" i="0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Игра «Четвертый лишний»</a:t>
            </a:r>
          </a:p>
          <a:p>
            <a:pPr algn="ctr" defTabSz="914400">
              <a:lnSpc>
                <a:spcPct val="70000"/>
              </a:lnSpc>
              <a:buNone/>
            </a:pPr>
            <a:endParaRPr lang="ru-RU" sz="4000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  <a:p>
            <a:pPr algn="ctr" defTabSz="914400">
              <a:lnSpc>
                <a:spcPct val="70000"/>
              </a:lnSpc>
              <a:buNone/>
            </a:pPr>
            <a:r>
              <a:rPr lang="ru-RU" sz="4000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( 1 уровень 2,5-3 года)</a:t>
            </a:r>
          </a:p>
          <a:p>
            <a:pPr algn="ctr" defTabSz="914400">
              <a:lnSpc>
                <a:spcPct val="70000"/>
              </a:lnSpc>
              <a:buNone/>
            </a:pPr>
            <a:endParaRPr lang="ru-RU" sz="3200" i="0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  <a:p>
            <a:pPr algn="ctr" defTabSz="914400">
              <a:lnSpc>
                <a:spcPct val="70000"/>
              </a:lnSpc>
              <a:buNone/>
            </a:pPr>
            <a:r>
              <a:rPr lang="ru-RU" sz="2400" i="0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Авторы: воспитатели ГБДОУ №34 </a:t>
            </a:r>
          </a:p>
          <a:p>
            <a:pPr algn="ctr" defTabSz="914400">
              <a:lnSpc>
                <a:spcPct val="70000"/>
              </a:lnSpc>
              <a:buNone/>
            </a:pPr>
            <a:endParaRPr lang="ru-RU" sz="2400" i="0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  <a:p>
            <a:pPr algn="ctr" defTabSz="914400">
              <a:lnSpc>
                <a:spcPct val="70000"/>
              </a:lnSpc>
              <a:buNone/>
            </a:pPr>
            <a:r>
              <a:rPr lang="ru-RU" sz="2400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Лаврухина К.А.</a:t>
            </a:r>
          </a:p>
          <a:p>
            <a:pPr algn="ctr" defTabSz="914400">
              <a:lnSpc>
                <a:spcPct val="70000"/>
              </a:lnSpc>
              <a:buNone/>
            </a:pPr>
            <a:endParaRPr lang="ru-RU" sz="2400" dirty="0" smtClean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  <a:p>
            <a:pPr algn="ctr" defTabSz="914400">
              <a:lnSpc>
                <a:spcPct val="70000"/>
              </a:lnSpc>
              <a:buNone/>
            </a:pPr>
            <a:r>
              <a:rPr lang="ru-RU" sz="2400" i="0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/>
              </a:rPr>
              <a:t>Лаврухина Ю.В.</a:t>
            </a:r>
            <a:endParaRPr lang="ru-RU" sz="2000" i="0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3363844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683568" y="548680"/>
            <a:ext cx="2232248" cy="2016224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517605"/>
            <a:ext cx="2255716" cy="204233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4005064"/>
            <a:ext cx="2255716" cy="2042337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5652120" y="3717032"/>
            <a:ext cx="2304256" cy="2330369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56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548680"/>
            <a:ext cx="2304256" cy="2016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5652120" y="548680"/>
            <a:ext cx="2304256" cy="2304256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3573016"/>
            <a:ext cx="2328874" cy="23288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502" y="3717032"/>
            <a:ext cx="2328874" cy="2328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85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внобедренный треугольник 1"/>
          <p:cNvSpPr/>
          <p:nvPr/>
        </p:nvSpPr>
        <p:spPr>
          <a:xfrm>
            <a:off x="323528" y="260648"/>
            <a:ext cx="2592288" cy="2304256"/>
          </a:xfrm>
          <a:prstGeom prst="triangl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4088" y="271481"/>
            <a:ext cx="2615411" cy="232887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05" y="3717032"/>
            <a:ext cx="2615411" cy="232887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168" y="4509120"/>
            <a:ext cx="1441794" cy="128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06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83568" y="332656"/>
            <a:ext cx="2232248" cy="2160240"/>
          </a:xfrm>
          <a:prstGeom prst="ellips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100" y="3933056"/>
            <a:ext cx="2255716" cy="218255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332656"/>
            <a:ext cx="2255716" cy="2182557"/>
          </a:xfrm>
          <a:prstGeom prst="rect">
            <a:avLst/>
          </a:prstGeom>
        </p:spPr>
      </p:pic>
      <p:sp>
        <p:nvSpPr>
          <p:cNvPr id="5" name="Равнобедренный треугольник 4"/>
          <p:cNvSpPr/>
          <p:nvPr/>
        </p:nvSpPr>
        <p:spPr>
          <a:xfrm>
            <a:off x="6156176" y="4327835"/>
            <a:ext cx="1464430" cy="1392998"/>
          </a:xfrm>
          <a:prstGeom prst="triangle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312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2088232" cy="18722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297" y="4077072"/>
            <a:ext cx="2115495" cy="18960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6136" y="625853"/>
            <a:ext cx="2115495" cy="1896020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5557739" y="4196990"/>
            <a:ext cx="2592288" cy="1656184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20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3000">
              <a:schemeClr val="tx2">
                <a:lumMod val="20000"/>
                <a:lumOff val="80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11560" y="548680"/>
            <a:ext cx="2232248" cy="21602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4365104"/>
            <a:ext cx="2261812" cy="218255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2906" y="526363"/>
            <a:ext cx="2261812" cy="218255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4941168"/>
            <a:ext cx="1245358" cy="1201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Stacked_3-D_text_at_dramatic_ang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7602541-03C1-4A1B-A6B0-047A05CF1D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Блоки объемного текста под углом</Template>
  <TotalTime>0</TotalTime>
  <Words>23</Words>
  <Application>Microsoft Office PowerPoint</Application>
  <PresentationFormat>Экран (4:3)</PresentationFormat>
  <Paragraphs>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Impact</vt:lpstr>
      <vt:lpstr>Stacked_3-D_text_at_dramatic_angle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2015-01-18T10:37:14Z</dcterms:created>
  <dcterms:modified xsi:type="dcterms:W3CDTF">2015-01-18T11:04:52Z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TC024243149991</vt:lpwstr>
  </property>
</Properties>
</file>