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  <p:sldMasterId id="2147483804" r:id="rId3"/>
    <p:sldMasterId id="2147483816" r:id="rId4"/>
  </p:sldMasterIdLst>
  <p:notesMasterIdLst>
    <p:notesMasterId r:id="rId11"/>
  </p:notesMasterIdLst>
  <p:sldIdLst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59" autoAdjust="0"/>
  </p:normalViewPr>
  <p:slideViewPr>
    <p:cSldViewPr>
      <p:cViewPr>
        <p:scale>
          <a:sx n="84" d="100"/>
          <a:sy n="84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B79A-662A-410C-B42A-BF76C6223198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656F3-20B7-407F-9FFB-FB332892D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8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656F3-20B7-407F-9FFB-FB332892DC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5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F345B5-9985-4C0A-AD45-5C2CE562E942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F5348B-8838-431A-8C50-C76DAB6063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d7165c0b2d1e824719d619fbffc179231268e0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74873"/>
            <a:ext cx="9144000" cy="65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2363401"/>
            <a:ext cx="4536504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647950" algn="l"/>
              </a:tabLst>
            </a:pPr>
            <a:r>
              <a:rPr lang="ru-RU" sz="2400" b="1" cap="all" dirty="0" smtClean="0">
                <a:ln>
                  <a:noFill/>
                </a:ln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Comic Sans MS"/>
                <a:ea typeface="Calibri"/>
                <a:cs typeface="Times New Roman"/>
              </a:rPr>
              <a:t>«ПУТЕШЕСТВИЕ КОЛОБКА 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647950" algn="l"/>
              </a:tabLst>
            </a:pPr>
            <a:r>
              <a:rPr lang="ru-RU" sz="2400" b="1" cap="all" dirty="0" smtClean="0">
                <a:ln>
                  <a:noFill/>
                </a:ln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Comic Sans MS"/>
                <a:ea typeface="Calibri"/>
                <a:cs typeface="Times New Roman"/>
              </a:rPr>
              <a:t>В ЦАРСТВЕ КВАДРАТОВ,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647950" algn="l"/>
              </a:tabLst>
            </a:pPr>
            <a:r>
              <a:rPr lang="ru-RU" sz="2400" b="1" cap="all" dirty="0" smtClean="0">
                <a:ln>
                  <a:noFill/>
                </a:ln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Comic Sans MS"/>
                <a:ea typeface="Calibri"/>
                <a:cs typeface="Times New Roman"/>
              </a:rPr>
              <a:t>ТРЕУГОЛЬНИКОВ И КРУГОВ»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55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609171_1215299397_kolobok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836713"/>
            <a:ext cx="4392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 были дед и баба. «Испеки мне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колобок» - попросил дед. Баба замеси-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 тесто, скатала его в шар и испек-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 в печи. Колобок получился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душистый, но очень горячий.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Положила его бабка на окошко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Долго лежал колобок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надоело ему лежать. Спрыгнул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с окошка и покатился по дорожке.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539552" y="1952836"/>
            <a:ext cx="1512168" cy="1368152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Сайт детского сада 40 &quot;Белочка&quot; г.Брянска - Колоб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6048" r="11362" b="11840"/>
          <a:stretch/>
        </p:blipFill>
        <p:spPr bwMode="auto">
          <a:xfrm>
            <a:off x="3347864" y="3102233"/>
            <a:ext cx="1719524" cy="17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уб 2"/>
          <p:cNvSpPr/>
          <p:nvPr/>
        </p:nvSpPr>
        <p:spPr>
          <a:xfrm>
            <a:off x="1835696" y="3861048"/>
            <a:ext cx="1008112" cy="1008112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131736" y="442132"/>
            <a:ext cx="8640959" cy="1209376"/>
          </a:xfrm>
          <a:prstGeom prst="ellipse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Monotype Corsiva"/>
                <a:ea typeface="Calibri"/>
                <a:cs typeface="Times New Roman"/>
              </a:rPr>
              <a:t>ЦАРСТВО КВАДРАТОВ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94116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Катится Колобок, катится и попал в царство Квадратов. Смотрит стоят квадратные коробки, а крыш на них нет. Заглянул в одну , в другую и удивился, что же это за дома такие без крыш. </a:t>
            </a:r>
          </a:p>
          <a:p>
            <a:r>
              <a:rPr lang="ru-RU" sz="1400" dirty="0" smtClean="0"/>
              <a:t>«Надо вам построить крыши» - сказал Колобок.</a:t>
            </a:r>
          </a:p>
          <a:p>
            <a:r>
              <a:rPr lang="ru-RU" sz="1400" dirty="0" smtClean="0"/>
              <a:t> А Квадрат отвечает: «Мы Квадраты с Треугольниками не дружим и будем поэтому стоять без крыши». </a:t>
            </a:r>
          </a:p>
          <a:p>
            <a:r>
              <a:rPr lang="ru-RU" sz="1400" dirty="0" smtClean="0"/>
              <a:t>«Надо вам подружиться. Так жить интереснее» - сказал Колобок. И покатился дальше</a:t>
            </a:r>
          </a:p>
        </p:txBody>
      </p:sp>
      <p:sp>
        <p:nvSpPr>
          <p:cNvPr id="11" name="Куб 10"/>
          <p:cNvSpPr/>
          <p:nvPr/>
        </p:nvSpPr>
        <p:spPr>
          <a:xfrm>
            <a:off x="3995935" y="1928310"/>
            <a:ext cx="576064" cy="432048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6444208" y="3717032"/>
            <a:ext cx="1152128" cy="1128594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7020272" y="-24276"/>
            <a:ext cx="1944216" cy="1730241"/>
          </a:xfrm>
          <a:prstGeom prst="su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47" y="1789853"/>
            <a:ext cx="581215" cy="5874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9" y="4321211"/>
            <a:ext cx="562439" cy="5684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735" y="1931969"/>
            <a:ext cx="839914" cy="84895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97" y="1931969"/>
            <a:ext cx="473546" cy="4786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72" y="4255055"/>
            <a:ext cx="504056" cy="50948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53" y="2305255"/>
            <a:ext cx="581215" cy="58747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80" y="3961318"/>
            <a:ext cx="581215" cy="5874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387" y="2812281"/>
            <a:ext cx="581215" cy="5874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68" y="3027251"/>
            <a:ext cx="581215" cy="5874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18" y="3106018"/>
            <a:ext cx="581215" cy="587474"/>
          </a:xfrm>
          <a:prstGeom prst="rect">
            <a:avLst/>
          </a:prstGeom>
        </p:spPr>
      </p:pic>
      <p:sp>
        <p:nvSpPr>
          <p:cNvPr id="15" name="Куб 14"/>
          <p:cNvSpPr/>
          <p:nvPr/>
        </p:nvSpPr>
        <p:spPr>
          <a:xfrm>
            <a:off x="6936195" y="1990916"/>
            <a:ext cx="1216152" cy="1216152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>
          <a:xfrm>
            <a:off x="36606" y="1916832"/>
            <a:ext cx="8927882" cy="792088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Monotype Corsiva"/>
                <a:ea typeface="Calibri"/>
                <a:cs typeface="Times New Roman"/>
              </a:rPr>
              <a:t>ЦАРСТВО  ТРЕУГОЛЬНИКОВ</a:t>
            </a:r>
            <a:endParaRPr lang="ru-RU" sz="24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Катится Колобок, катится и попадает в царство Треугольников. Видит стоят</a:t>
            </a:r>
          </a:p>
          <a:p>
            <a:r>
              <a:rPr lang="ru-RU" sz="1600" dirty="0" smtClean="0"/>
              <a:t> вдоль дороги странные пирамиды. Позаглядывал он в каждую пирамиду и сказал: </a:t>
            </a:r>
          </a:p>
          <a:p>
            <a:r>
              <a:rPr lang="ru-RU" sz="1600" dirty="0" smtClean="0"/>
              <a:t>«Я только что был в царстве Квадратов, вдоль дорог стояли одни квадраты без крыш. </a:t>
            </a:r>
          </a:p>
          <a:p>
            <a:r>
              <a:rPr lang="ru-RU" sz="1600" dirty="0" smtClean="0"/>
              <a:t>Вот бы вам объединиться с квадратами и получились бы у  вас красивые дома, в которых </a:t>
            </a:r>
          </a:p>
          <a:p>
            <a:r>
              <a:rPr lang="ru-RU" sz="1600" dirty="0" smtClean="0"/>
              <a:t>можно жить. Было бы очень уютно и красиво. Помиритесь с Квадратами и будет у вас очень большой и красивый город.» «Хорошо.» - согласились Треугольники.</a:t>
            </a:r>
            <a:endParaRPr lang="ru-RU" sz="16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094431" y="2678551"/>
            <a:ext cx="2016224" cy="143563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084795" y="2642546"/>
            <a:ext cx="2837644" cy="1471642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Сайт детского сада 40 &quot;Белочка&quot; г.Брянска - Колоб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6048" r="11362" b="11840"/>
          <a:stretch/>
        </p:blipFill>
        <p:spPr bwMode="auto">
          <a:xfrm>
            <a:off x="5614452" y="4293096"/>
            <a:ext cx="2078218" cy="21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внобедренный треугольник 6"/>
          <p:cNvSpPr/>
          <p:nvPr/>
        </p:nvSpPr>
        <p:spPr>
          <a:xfrm>
            <a:off x="5165234" y="2444223"/>
            <a:ext cx="2448272" cy="168802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946411" y="3295495"/>
            <a:ext cx="1152128" cy="792087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377089" y="2750559"/>
            <a:ext cx="2766911" cy="136362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-7463" y="3143838"/>
            <a:ext cx="1728192" cy="914400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лнце 28"/>
          <p:cNvSpPr/>
          <p:nvPr/>
        </p:nvSpPr>
        <p:spPr>
          <a:xfrm>
            <a:off x="-115475" y="1813430"/>
            <a:ext cx="1944216" cy="1730241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003322"/>
            <a:ext cx="6552728" cy="1594030"/>
          </a:xfrm>
        </p:spPr>
        <p:txBody>
          <a:bodyPr>
            <a:normAutofit fontScale="92500"/>
          </a:bodyPr>
          <a:lstStyle/>
          <a:p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Покатился Колобок дальше и увидел зеленую поляну 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сеянную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кругами. Понял Колобок, что попал в царство Кругов. Подошел к самому маленькому кругу заглянул в него и увидел маленькую мышку.  Подошел к норке побольше  и увидел там хорька. Подошел к большой норке и увидел лису.</a:t>
            </a:r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251520" y="332656"/>
            <a:ext cx="8892480" cy="936104"/>
          </a:xfrm>
          <a:prstGeom prst="ellipse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Monotype Corsiva"/>
                <a:ea typeface="Calibri"/>
                <a:cs typeface="Times New Roman"/>
              </a:rPr>
              <a:t>ЦАРСТВО КРУГОВ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1852505"/>
            <a:ext cx="1310066" cy="12765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07904" y="3454506"/>
            <a:ext cx="1440160" cy="15037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69243" y="1428633"/>
            <a:ext cx="1154537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6948264" y="547655"/>
            <a:ext cx="1944216" cy="1730241"/>
          </a:xfrm>
          <a:prstGeom prst="sun">
            <a:avLst/>
          </a:prstGeom>
          <a:solidFill>
            <a:srgbClr val="F96A1B"/>
          </a:solidFill>
          <a:ln w="25400" cap="flat" cmpd="sng" algn="ctr">
            <a:solidFill>
              <a:srgbClr val="F96A1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2" name="Picture 2" descr="Сайт детского сада 40 &quot;Белочка&quot; г.Брянска - Колоб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6048" r="11362" b="11840"/>
          <a:stretch/>
        </p:blipFill>
        <p:spPr bwMode="auto">
          <a:xfrm>
            <a:off x="6300192" y="2924944"/>
            <a:ext cx="2078218" cy="21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310066" y="3978477"/>
            <a:ext cx="792088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55776" y="2263251"/>
            <a:ext cx="864096" cy="86174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02" y="3913543"/>
            <a:ext cx="720080" cy="7278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66" y="1460128"/>
            <a:ext cx="1037452" cy="10486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32010"/>
            <a:ext cx="1311675" cy="13258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57" y="3222481"/>
            <a:ext cx="727845" cy="7356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21" y="3222481"/>
            <a:ext cx="809667" cy="8183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21" y="3222480"/>
            <a:ext cx="809667" cy="81838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93" y="1703950"/>
            <a:ext cx="809667" cy="8183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75" y="1986735"/>
            <a:ext cx="809667" cy="8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153176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 Колобок путешествовать и покатился назад домой. И очень обрадовался, когда увидел, что царство Треугольников помирились с царством Квадрат и везде стояли уютные, разноцветные дома и нет царства Треугольников и царства Квадрата, стало царство – КВАУГОЛЬНИКОВ.</a:t>
            </a:r>
            <a:endPara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0" y="332656"/>
            <a:ext cx="9109921" cy="1152128"/>
          </a:xfrm>
          <a:prstGeom prst="ellipseRibbon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Monotype Corsiva"/>
                <a:ea typeface="Calibri"/>
                <a:cs typeface="Times New Roman"/>
              </a:rPr>
              <a:t>ЦАРСТВО  КВАУГОЛЬНИКОВ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996952"/>
            <a:ext cx="1224136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827584" y="2060848"/>
            <a:ext cx="1224136" cy="9361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24731" y="4005064"/>
            <a:ext cx="108012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677379" y="3144664"/>
            <a:ext cx="1110645" cy="84620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Сайт детского сада 40 &quot;Белочка&quot; г.Брянска - Колобок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6048" r="11362" b="11840"/>
          <a:stretch/>
        </p:blipFill>
        <p:spPr bwMode="auto">
          <a:xfrm>
            <a:off x="7308304" y="1556321"/>
            <a:ext cx="1420893" cy="14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63888" y="1916832"/>
            <a:ext cx="991072" cy="936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563888" y="1484784"/>
            <a:ext cx="991072" cy="432048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3274775"/>
            <a:ext cx="1152128" cy="11573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652120" y="2276872"/>
            <a:ext cx="1152128" cy="99790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27366"/>
            <a:ext cx="514350" cy="5075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171477"/>
            <a:ext cx="723900" cy="7143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57784"/>
            <a:ext cx="540060" cy="53295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93" y="6204497"/>
            <a:ext cx="588436" cy="58069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35063"/>
            <a:ext cx="723900" cy="7143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26" y="5949280"/>
            <a:ext cx="552837" cy="5455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9" y="3199925"/>
            <a:ext cx="727845" cy="7356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68" y="4205485"/>
            <a:ext cx="727845" cy="7356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61" y="3530556"/>
            <a:ext cx="727845" cy="7356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65" y="2117253"/>
            <a:ext cx="727845" cy="7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150</TotalTime>
  <Words>314</Words>
  <Application>Microsoft Office PowerPoint</Application>
  <PresentationFormat>Экран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Spring</vt:lpstr>
      <vt:lpstr>Углы</vt:lpstr>
      <vt:lpstr>1_Spring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Устал Колобок путешествовать и покатился назад домой. И очень обрадовался, когда увидел, что царство Треугольников помирились с царством Квадрат и везде стояли уютные, разноцветные дома и нет царства Треугольников и царства Квадрата, стало царство – КВАУГОЛЬНИКОВ.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Fofan</dc:creator>
  <cp:lastModifiedBy>Fofan</cp:lastModifiedBy>
  <cp:revision>14</cp:revision>
  <dcterms:created xsi:type="dcterms:W3CDTF">2014-11-10T17:33:32Z</dcterms:created>
  <dcterms:modified xsi:type="dcterms:W3CDTF">2015-01-27T13:51:47Z</dcterms:modified>
</cp:coreProperties>
</file>