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C8ABC-421E-47DF-A637-543F7AD1B82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A5C8F-C100-4696-A09A-5E2DEFE6C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2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A5C8F-C100-4696-A09A-5E2DEFE6CE5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856E-3E08-44DF-A959-524DCA2A810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701-998F-4115-92D4-1C7E0391A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856E-3E08-44DF-A959-524DCA2A810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701-998F-4115-92D4-1C7E0391A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856E-3E08-44DF-A959-524DCA2A810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701-998F-4115-92D4-1C7E0391A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856E-3E08-44DF-A959-524DCA2A810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701-998F-4115-92D4-1C7E0391A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856E-3E08-44DF-A959-524DCA2A810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701-998F-4115-92D4-1C7E0391A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856E-3E08-44DF-A959-524DCA2A810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701-998F-4115-92D4-1C7E0391A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856E-3E08-44DF-A959-524DCA2A810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701-998F-4115-92D4-1C7E0391A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856E-3E08-44DF-A959-524DCA2A810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701-998F-4115-92D4-1C7E0391A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856E-3E08-44DF-A959-524DCA2A810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701-998F-4115-92D4-1C7E0391A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856E-3E08-44DF-A959-524DCA2A810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701-998F-4115-92D4-1C7E0391A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856E-3E08-44DF-A959-524DCA2A810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701-998F-4115-92D4-1C7E0391A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2856E-3E08-44DF-A959-524DCA2A810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22701-998F-4115-92D4-1C7E0391A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Д./игра: «Посчитай – </a:t>
            </a:r>
            <a:r>
              <a:rPr lang="ru-RU" dirty="0" err="1" smtClean="0"/>
              <a:t>ка</a:t>
            </a:r>
            <a:r>
              <a:rPr lang="ru-RU" dirty="0" smtClean="0"/>
              <a:t>!»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500042"/>
            <a:ext cx="677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 ХМАО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Урайский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специализированный Дом ребёнка»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6000768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воспитатель, </a:t>
            </a:r>
            <a:r>
              <a:rPr lang="ru-RU" dirty="0" err="1" smtClean="0"/>
              <a:t>Мазурян</a:t>
            </a:r>
            <a:r>
              <a:rPr lang="ru-RU" dirty="0" smtClean="0"/>
              <a:t> Валентина Никитична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1__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996"/>
            <a:ext cx="9144000" cy="6528008"/>
          </a:xfrm>
          <a:prstGeom prst="rect">
            <a:avLst/>
          </a:prstGeom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3095" y="4429132"/>
            <a:ext cx="1751217" cy="2428868"/>
          </a:xfrm>
          <a:prstGeom prst="rect">
            <a:avLst/>
          </a:prstGeom>
        </p:spPr>
      </p:pic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429132"/>
            <a:ext cx="1751217" cy="2428868"/>
          </a:xfrm>
          <a:prstGeom prst="rect">
            <a:avLst/>
          </a:prstGeom>
        </p:spPr>
      </p:pic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4572008"/>
            <a:ext cx="1751217" cy="2428868"/>
          </a:xfrm>
          <a:prstGeom prst="rect">
            <a:avLst/>
          </a:prstGeom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572008"/>
            <a:ext cx="1751217" cy="2428868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4429132"/>
            <a:ext cx="1751217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1__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996"/>
            <a:ext cx="9144000" cy="6528008"/>
          </a:xfrm>
          <a:prstGeom prst="rect">
            <a:avLst/>
          </a:prstGeom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14818"/>
            <a:ext cx="1751217" cy="2428868"/>
          </a:xfrm>
          <a:prstGeom prst="rect">
            <a:avLst/>
          </a:prstGeom>
        </p:spPr>
      </p:pic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4429132"/>
            <a:ext cx="1751217" cy="2428868"/>
          </a:xfrm>
          <a:prstGeom prst="rect">
            <a:avLst/>
          </a:prstGeom>
        </p:spPr>
      </p:pic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429132"/>
            <a:ext cx="1751217" cy="2428868"/>
          </a:xfrm>
          <a:prstGeom prst="rect">
            <a:avLst/>
          </a:prstGeom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429132"/>
            <a:ext cx="1751217" cy="2428868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429132"/>
            <a:ext cx="1751217" cy="2428868"/>
          </a:xfrm>
          <a:prstGeom prst="rect">
            <a:avLst/>
          </a:prstGeom>
        </p:spPr>
      </p:pic>
      <p:pic>
        <p:nvPicPr>
          <p:cNvPr id="13" name="Рисунок 12" descr="nasekomoe-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214422"/>
            <a:ext cx="1919281" cy="1855091"/>
          </a:xfrm>
          <a:prstGeom prst="rect">
            <a:avLst/>
          </a:prstGeom>
        </p:spPr>
      </p:pic>
      <p:pic>
        <p:nvPicPr>
          <p:cNvPr id="14" name="Рисунок 13" descr="nasekomoe-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1142984"/>
            <a:ext cx="1919281" cy="1855091"/>
          </a:xfrm>
          <a:prstGeom prst="rect">
            <a:avLst/>
          </a:prstGeom>
        </p:spPr>
      </p:pic>
      <p:pic>
        <p:nvPicPr>
          <p:cNvPr id="15" name="Рисунок 14" descr="nasekomoe-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071546"/>
            <a:ext cx="1919281" cy="1855091"/>
          </a:xfrm>
          <a:prstGeom prst="rect">
            <a:avLst/>
          </a:prstGeom>
        </p:spPr>
      </p:pic>
      <p:pic>
        <p:nvPicPr>
          <p:cNvPr id="16" name="Рисунок 15" descr="nasekomoe-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071546"/>
            <a:ext cx="1919281" cy="1855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8 0.0618 L -0.03785 0.4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07865 0.40949 " pathEditMode="relative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04722 0.39907 " pathEditMode="relative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92593E-6 L 0.02361 0.47244 " pathEditMode="relative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1__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9992"/>
            <a:ext cx="9144000" cy="6528008"/>
          </a:xfrm>
          <a:prstGeom prst="rect">
            <a:avLst/>
          </a:prstGeom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14818"/>
            <a:ext cx="1751217" cy="2428868"/>
          </a:xfrm>
          <a:prstGeom prst="rect">
            <a:avLst/>
          </a:prstGeom>
        </p:spPr>
      </p:pic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4429132"/>
            <a:ext cx="1751217" cy="2428868"/>
          </a:xfrm>
          <a:prstGeom prst="rect">
            <a:avLst/>
          </a:prstGeom>
        </p:spPr>
      </p:pic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429132"/>
            <a:ext cx="1751217" cy="2428868"/>
          </a:xfrm>
          <a:prstGeom prst="rect">
            <a:avLst/>
          </a:prstGeom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429132"/>
            <a:ext cx="1751217" cy="2428868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4429132"/>
            <a:ext cx="1751217" cy="2428868"/>
          </a:xfrm>
          <a:prstGeom prst="rect">
            <a:avLst/>
          </a:prstGeom>
        </p:spPr>
      </p:pic>
      <p:pic>
        <p:nvPicPr>
          <p:cNvPr id="14" name="Рисунок 13" descr="nasekomoe-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143380"/>
            <a:ext cx="2066929" cy="1997801"/>
          </a:xfrm>
          <a:prstGeom prst="rect">
            <a:avLst/>
          </a:prstGeom>
        </p:spPr>
      </p:pic>
      <p:pic>
        <p:nvPicPr>
          <p:cNvPr id="15" name="Рисунок 14" descr="nasekomoe-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4000504"/>
            <a:ext cx="2066929" cy="1997801"/>
          </a:xfrm>
          <a:prstGeom prst="rect">
            <a:avLst/>
          </a:prstGeom>
        </p:spPr>
      </p:pic>
      <p:pic>
        <p:nvPicPr>
          <p:cNvPr id="16" name="Рисунок 15" descr="nasekomoe-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4000504"/>
            <a:ext cx="2066929" cy="1997801"/>
          </a:xfrm>
          <a:prstGeom prst="rect">
            <a:avLst/>
          </a:prstGeom>
        </p:spPr>
      </p:pic>
      <p:pic>
        <p:nvPicPr>
          <p:cNvPr id="17" name="Рисунок 16" descr="nasekomoe-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4752"/>
            <a:ext cx="2066929" cy="1997801"/>
          </a:xfrm>
          <a:prstGeom prst="rect">
            <a:avLst/>
          </a:prstGeom>
        </p:spPr>
      </p:pic>
      <p:pic>
        <p:nvPicPr>
          <p:cNvPr id="18" name="Рисунок 17" descr="nasekomoe-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4071942"/>
            <a:ext cx="2066929" cy="1997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1__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996"/>
            <a:ext cx="9144000" cy="6528008"/>
          </a:xfrm>
          <a:prstGeom prst="rect">
            <a:avLst/>
          </a:prstGeom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3095" y="4429132"/>
            <a:ext cx="1751217" cy="2428868"/>
          </a:xfrm>
          <a:prstGeom prst="rect">
            <a:avLst/>
          </a:prstGeom>
        </p:spPr>
      </p:pic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429132"/>
            <a:ext cx="1751217" cy="2428868"/>
          </a:xfrm>
          <a:prstGeom prst="rect">
            <a:avLst/>
          </a:prstGeom>
        </p:spPr>
      </p:pic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4572008"/>
            <a:ext cx="1751217" cy="2428868"/>
          </a:xfrm>
          <a:prstGeom prst="rect">
            <a:avLst/>
          </a:prstGeom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572008"/>
            <a:ext cx="1751217" cy="2428868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4429132"/>
            <a:ext cx="1751217" cy="2428868"/>
          </a:xfrm>
          <a:prstGeom prst="rect">
            <a:avLst/>
          </a:prstGeom>
        </p:spPr>
      </p:pic>
      <p:pic>
        <p:nvPicPr>
          <p:cNvPr id="12" name="Рисунок 11" descr="nasekomoe-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071942"/>
            <a:ext cx="2066929" cy="1997801"/>
          </a:xfrm>
          <a:prstGeom prst="rect">
            <a:avLst/>
          </a:prstGeom>
        </p:spPr>
      </p:pic>
      <p:pic>
        <p:nvPicPr>
          <p:cNvPr id="13" name="Рисунок 12" descr="nasekomoe-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286256"/>
            <a:ext cx="2066929" cy="1997801"/>
          </a:xfrm>
          <a:prstGeom prst="rect">
            <a:avLst/>
          </a:prstGeom>
        </p:spPr>
      </p:pic>
      <p:pic>
        <p:nvPicPr>
          <p:cNvPr id="14" name="Рисунок 13" descr="nasekomoe-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4000504"/>
            <a:ext cx="2066929" cy="1997801"/>
          </a:xfrm>
          <a:prstGeom prst="rect">
            <a:avLst/>
          </a:prstGeom>
        </p:spPr>
      </p:pic>
      <p:pic>
        <p:nvPicPr>
          <p:cNvPr id="15" name="Рисунок 14" descr="nasekomoe-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57628"/>
            <a:ext cx="2066929" cy="1997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4281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dirty="0" smtClean="0">
                <a:hlinkClick r:id="rId2"/>
              </a:rPr>
              <a:t>http://images.yandex.ru/</a:t>
            </a:r>
            <a:r>
              <a:rPr lang="ru-RU" altLang="ru-RU" dirty="0" smtClean="0"/>
              <a:t> - фоны, картинки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404664"/>
            <a:ext cx="361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dirty="0" smtClean="0">
                <a:latin typeface="Times New Roman" pitchFamily="18" charset="0"/>
              </a:rPr>
              <a:t>Список используемых источников: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39</Words>
  <Application>Microsoft Office PowerPoint</Application>
  <PresentationFormat>Экран (4:3)</PresentationFormat>
  <Paragraphs>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Д./игра: «Посчитай – ка!»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15</cp:revision>
  <dcterms:created xsi:type="dcterms:W3CDTF">2015-01-02T11:39:19Z</dcterms:created>
  <dcterms:modified xsi:type="dcterms:W3CDTF">2015-01-27T15:32:34Z</dcterms:modified>
</cp:coreProperties>
</file>