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1" r:id="rId2"/>
    <p:sldId id="264" r:id="rId3"/>
    <p:sldId id="257" r:id="rId4"/>
    <p:sldId id="258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9F-9B2D-4DD2-AAA7-3B799913318F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CA31-14E0-4448-B0AC-87CD5D31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6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9F-9B2D-4DD2-AAA7-3B799913318F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CA31-14E0-4448-B0AC-87CD5D31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0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9F-9B2D-4DD2-AAA7-3B799913318F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CA31-14E0-4448-B0AC-87CD5D31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7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9F-9B2D-4DD2-AAA7-3B799913318F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CA31-14E0-4448-B0AC-87CD5D31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2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9F-9B2D-4DD2-AAA7-3B799913318F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CA31-14E0-4448-B0AC-87CD5D31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6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9F-9B2D-4DD2-AAA7-3B799913318F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CA31-14E0-4448-B0AC-87CD5D31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1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9F-9B2D-4DD2-AAA7-3B799913318F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CA31-14E0-4448-B0AC-87CD5D31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9F-9B2D-4DD2-AAA7-3B799913318F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CA31-14E0-4448-B0AC-87CD5D31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1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9F-9B2D-4DD2-AAA7-3B799913318F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CA31-14E0-4448-B0AC-87CD5D31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7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9F-9B2D-4DD2-AAA7-3B799913318F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CA31-14E0-4448-B0AC-87CD5D31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2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9F-9B2D-4DD2-AAA7-3B799913318F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CA31-14E0-4448-B0AC-87CD5D31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6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BA9F-9B2D-4DD2-AAA7-3B799913318F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ACA31-14E0-4448-B0AC-87CD5D31E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54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0802" y="1219894"/>
            <a:ext cx="81718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НОД 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сенсорному развитию в первой младшей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группе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alligraph" pitchFamily="2" charset="0"/>
                <a:cs typeface="Arial" panose="020B0604020202020204" pitchFamily="34" charset="0"/>
              </a:rPr>
              <a:t>«Паровозик из Ромашкова».</a:t>
            </a:r>
            <a:endParaRPr lang="ru-RU" sz="4800" b="1" dirty="0" smtClean="0">
              <a:solidFill>
                <a:schemeClr val="accent5">
                  <a:lumMod val="75000"/>
                </a:schemeClr>
              </a:solidFill>
              <a:latin typeface="Calligraph" pitchFamily="2" charset="0"/>
              <a:cs typeface="Arial" panose="020B0604020202020204" pitchFamily="34" charset="0"/>
            </a:endParaRPr>
          </a:p>
          <a:p>
            <a:pPr algn="ctr"/>
            <a:endParaRPr lang="ru-RU" sz="4800" b="1" dirty="0" smtClean="0">
              <a:solidFill>
                <a:schemeClr val="accent5">
                  <a:lumMod val="75000"/>
                </a:schemeClr>
              </a:solidFill>
              <a:latin typeface="Calligraph" pitchFamily="2" charset="0"/>
              <a:cs typeface="Arial" panose="020B0604020202020204" pitchFamily="34" charset="0"/>
            </a:endParaRPr>
          </a:p>
          <a:p>
            <a:pPr lvl="0"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Воспитатель: Федотова Елена Сергеевна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ГБДОУ  Детский сад №82 Фрунзенского р-на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Санкт-Петербург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2015г.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459" y="1054444"/>
            <a:ext cx="7957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Виды детской деятельности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игровая, коммуникативная, познавательно-исследовательская.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Формирование понятий «много», «один», обучение группировки однородных предметов по цвету, выделению и выбору предмета с заданным свойством, активизация детского внимания, обучение дифференцировке синего и красного цветов.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Используемый материал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нарисованный паровозик с вагончиками (по количеству детей) вагончики синего и красного цветов, ваза с искусственными цветами среди которых есть ромашки по количеству детей.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приёмы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использование просмотра фрагмента мультфильма «Паровозик из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Ромашково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физкультурная минутка «Поезд», продуктивная деятельность детей, подведение итогов, анализ.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15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6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0654" y="577518"/>
            <a:ext cx="10032769" cy="1334552"/>
          </a:xfrm>
        </p:spPr>
        <p:txBody>
          <a:bodyPr>
            <a:normAutofit fontScale="90000"/>
          </a:bodyPr>
          <a:lstStyle/>
          <a:p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сидят на стульях, воспитатель включает для просматривания фрагмент мультфильма «Паровозик из «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Ромашкова»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4" y="2436423"/>
            <a:ext cx="4696691" cy="3129742"/>
          </a:xfrm>
          <a:effectLst>
            <a:softEdge rad="1270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76" y="2434345"/>
            <a:ext cx="4700847" cy="3133898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134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6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432409" y="615503"/>
            <a:ext cx="3932237" cy="12657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момент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412628" y="2260134"/>
            <a:ext cx="2763814" cy="2058003"/>
          </a:xfrm>
          <a:effectLst>
            <a:outerShdw blurRad="50800" dist="50800" dir="5400000" algn="ctr" rotWithShape="0">
              <a:schemeClr val="accent1">
                <a:lumMod val="75000"/>
              </a:schemeClr>
            </a:outerShdw>
            <a:softEdge rad="1270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432409" y="2152159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паровозик из Ромашкова. Дети а у него много вагончиков?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Много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 кого мы видим в вагончиках?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Мальчики и девочки.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Правильно! Они путешествуют. А вы хотите путешествовать?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Да!!!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Тогда давайте мы с вами построим паровозик с вагончиками и отправимся в путь.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57" y="3953278"/>
            <a:ext cx="2763814" cy="2023540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57" y="615503"/>
            <a:ext cx="2763814" cy="2023539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05" y="2582882"/>
            <a:ext cx="1966761" cy="1475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30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6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928" y="1732888"/>
            <a:ext cx="2275187" cy="30335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57" y="739095"/>
            <a:ext cx="1797393" cy="23965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50" y="2051417"/>
            <a:ext cx="1797393" cy="23965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79" y="739095"/>
            <a:ext cx="1797393" cy="23965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7" y="3946893"/>
            <a:ext cx="1794947" cy="23932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28" y="739095"/>
            <a:ext cx="1798037" cy="239738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61846" y="4632290"/>
            <a:ext cx="8330084" cy="16077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совместно с воспитателем строят паровозик, называя цвета модулей,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которых они его собирают. Воспитатель объясняет, что вагончики прицепляют друг за другом. И вот он готов, можно отправляться в путь.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199">
              <a:schemeClr val="accent1">
                <a:lumMod val="60000"/>
                <a:lumOff val="40000"/>
              </a:schemeClr>
            </a:gs>
            <a:gs pos="52110">
              <a:srgbClr val="D9E9CF"/>
            </a:gs>
            <a:gs pos="62289">
              <a:srgbClr val="C3DCB2"/>
            </a:gs>
            <a:gs pos="87433">
              <a:srgbClr val="8CBD6B"/>
            </a:gs>
            <a:gs pos="81410">
              <a:srgbClr val="99C47C"/>
            </a:gs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78" y="2936862"/>
            <a:ext cx="2243503" cy="2991337"/>
          </a:xfrm>
          <a:prstGeom prst="rect">
            <a:avLst/>
          </a:prstGeom>
          <a:effectLst>
            <a:outerShdw blurRad="12700" dist="50800" dir="5400000" algn="ctr" rotWithShape="0">
              <a:srgbClr val="000000">
                <a:alpha val="43137"/>
              </a:srgbClr>
            </a:outerShdw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016" y="846142"/>
            <a:ext cx="2499147" cy="33321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48681" y="2317488"/>
            <a:ext cx="5305335" cy="234615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Физкультминутка.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мы сделаем пересадку на другой поезд. Я буду паровозом, а вы- вагончиками.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Загудел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вагончики повёз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«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чу – чу,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Далеко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укачу!»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51585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букет ромашек».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собирают букеты из искусственных цветов. Один букет подарили паровозику, а он тоже привез ребятам подарки (карандаши и раскраски). Спасибо. До свидания.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362</TotalTime>
  <Words>139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Calligraph</vt:lpstr>
      <vt:lpstr>Century</vt:lpstr>
      <vt:lpstr>Times New Roman</vt:lpstr>
      <vt:lpstr>Тема Office</vt:lpstr>
      <vt:lpstr>Презентация PowerPoint</vt:lpstr>
      <vt:lpstr>Презентация PowerPoint</vt:lpstr>
      <vt:lpstr>Дети сидят на стульях, воспитатель включает для просматривания фрагмент мультфильма «Паровозик из «Ромашкова». </vt:lpstr>
      <vt:lpstr>Организационный момент</vt:lpstr>
      <vt:lpstr>Дети совместно с воспитателем строят паровозик, называя цвета модулей, из которых они его собирают. Воспитатель объясняет, что вагончики прицепляют друг за другом. И вот он готов, можно отправляться в путь.</vt:lpstr>
      <vt:lpstr>               Физкультминутка.   А теперь мы сделаем пересадку на другой поезд. Я буду паровозом, а вы- вагончиками.                                 Загудел паровоз                              И вагончики повёз                             «ча– ча, чу – чу,                              Далеко я укачу!»   </vt:lpstr>
      <vt:lpstr>Игра «Собери букет ромашек». Дети собирают букеты из искусственных цветов. Один букет подарили паровозику, а он тоже привез ребятам подарки (карандаши и раскраски). Спасибо. До свидания.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 по сенсорному развитию в первой младшей группе «Мы едем, едем, едем.»</dc:title>
  <dc:creator>Димон</dc:creator>
  <cp:lastModifiedBy>Димон</cp:lastModifiedBy>
  <cp:revision>33</cp:revision>
  <dcterms:created xsi:type="dcterms:W3CDTF">2015-01-27T18:11:03Z</dcterms:created>
  <dcterms:modified xsi:type="dcterms:W3CDTF">2015-02-02T17:14:34Z</dcterms:modified>
</cp:coreProperties>
</file>