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0" r:id="rId5"/>
    <p:sldId id="262" r:id="rId6"/>
    <p:sldId id="263" r:id="rId7"/>
    <p:sldId id="261" r:id="rId8"/>
    <p:sldId id="264" r:id="rId9"/>
    <p:sldId id="265" r:id="rId10"/>
    <p:sldId id="25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e515f_224cfed6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357298"/>
            <a:ext cx="7772400" cy="4214842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Творческая работа детей   подготовительной груп</a:t>
            </a:r>
            <a:r>
              <a:rPr lang="ru-RU" sz="73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пы</a:t>
            </a:r>
            <a:endParaRPr lang="ru-RU" sz="73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3582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2 - 3 слайды Проба пера.</a:t>
            </a:r>
          </a:p>
          <a:p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– 6 слайды Летний сад. Золотая осень.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слайд. Дети пытаются изобразить позднюю осень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– 10 слайды Московский Парк Победы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5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5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6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40</Words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Творческая работа детей   подготовительной группы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работа детей   подготовительной группы</dc:title>
  <dc:creator>HomeNot</dc:creator>
  <cp:lastModifiedBy>HomeNot</cp:lastModifiedBy>
  <cp:revision>5</cp:revision>
  <dcterms:created xsi:type="dcterms:W3CDTF">2013-11-12T15:51:22Z</dcterms:created>
  <dcterms:modified xsi:type="dcterms:W3CDTF">2013-11-12T16:29:46Z</dcterms:modified>
</cp:coreProperties>
</file>