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16" r:id="rId1"/>
  </p:sldMasterIdLst>
  <p:sldIdLst>
    <p:sldId id="265" r:id="rId2"/>
    <p:sldId id="263" r:id="rId3"/>
    <p:sldId id="257" r:id="rId4"/>
    <p:sldId id="259" r:id="rId5"/>
    <p:sldId id="261" r:id="rId6"/>
    <p:sldId id="262" r:id="rId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Rg st="1" end="6"/>
    <p:penClr>
      <a:srgbClr val="FF0000"/>
    </p:penClr>
  </p:showPr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87" d="100"/>
          <a:sy n="87" d="100"/>
        </p:scale>
        <p:origin x="-1330" y="29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с двумя скругленными противолежащими углами 6"/>
          <p:cNvSpPr/>
          <p:nvPr/>
        </p:nvSpPr>
        <p:spPr>
          <a:xfrm>
            <a:off x="164592" y="146304"/>
            <a:ext cx="8814816" cy="2505456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64234" y="381001"/>
            <a:ext cx="8229600" cy="2209800"/>
          </a:xfrm>
        </p:spPr>
        <p:txBody>
          <a:bodyPr lIns="45720" rIns="228600" anchor="b">
            <a:normAutofit/>
          </a:bodyPr>
          <a:lstStyle>
            <a:lvl1pPr marL="0" algn="r">
              <a:defRPr sz="480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133600" y="2819400"/>
            <a:ext cx="6560234" cy="1752600"/>
          </a:xfrm>
        </p:spPr>
        <p:txBody>
          <a:bodyPr lIns="45720" rIns="246888"/>
          <a:lstStyle>
            <a:lvl1pPr marL="0" indent="0" algn="r">
              <a:spcBef>
                <a:spcPts val="0"/>
              </a:spcBef>
              <a:buNone/>
              <a:defRPr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>
          <a:xfrm>
            <a:off x="5562600" y="6509004"/>
            <a:ext cx="3002280" cy="274320"/>
          </a:xfrm>
        </p:spPr>
        <p:txBody>
          <a:bodyPr vert="horz" rtlCol="0"/>
          <a:lstStyle>
            <a:extLst/>
          </a:lstStyle>
          <a:p>
            <a:fld id="{5B106E36-FD25-4E2D-B0AA-010F637433A0}" type="datetimeFigureOut">
              <a:rPr lang="ru-RU" smtClean="0"/>
              <a:pPr/>
              <a:t>15.11.2013</a:t>
            </a:fld>
            <a:endParaRPr lang="ru-RU"/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1"/>
          </p:nvPr>
        </p:nvSpPr>
        <p:spPr>
          <a:xfrm>
            <a:off x="8638952" y="6509004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2" name="Нижний колонтитул 11"/>
          <p:cNvSpPr>
            <a:spLocks noGrp="1"/>
          </p:cNvSpPr>
          <p:nvPr>
            <p:ph type="ftr" sz="quarter" idx="12"/>
          </p:nvPr>
        </p:nvSpPr>
        <p:spPr>
          <a:xfrm>
            <a:off x="1600200" y="6509004"/>
            <a:ext cx="3907464" cy="274320"/>
          </a:xfrm>
        </p:spPr>
        <p:txBody>
          <a:bodyPr vert="horz" rtlCol="0"/>
          <a:lstStyle>
            <a:extLst/>
          </a:lstStyle>
          <a:p>
            <a:endParaRPr lang="ru-RU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15.11.2013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15.11.2013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15.11.2013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1000128" y="3267456"/>
            <a:ext cx="74066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498230"/>
            <a:ext cx="7772400" cy="2731008"/>
          </a:xfrm>
        </p:spPr>
        <p:txBody>
          <a:bodyPr rIns="100584"/>
          <a:lstStyle>
            <a:lvl1pPr algn="r">
              <a:buNone/>
              <a:defRPr sz="4000" b="1" cap="none">
                <a:solidFill>
                  <a:schemeClr val="accent1">
                    <a:tint val="95000"/>
                    <a:satMod val="200000"/>
                  </a:schemeClr>
                </a:solidFill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3287713"/>
            <a:ext cx="7772400" cy="1509712"/>
          </a:xfrm>
        </p:spPr>
        <p:txBody>
          <a:bodyPr rIns="128016" anchor="t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>
          <a:xfrm>
            <a:off x="5562600" y="6513670"/>
            <a:ext cx="3002280" cy="274320"/>
          </a:xfrm>
        </p:spPr>
        <p:txBody>
          <a:bodyPr vert="horz" rtlCol="0"/>
          <a:lstStyle>
            <a:extLst/>
          </a:lstStyle>
          <a:p>
            <a:fld id="{5B106E36-FD25-4E2D-B0AA-010F637433A0}" type="datetimeFigureOut">
              <a:rPr lang="ru-RU" smtClean="0"/>
              <a:pPr/>
              <a:t>15.11.2013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>
          <a:xfrm>
            <a:off x="8638952" y="6513670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>
          <a:xfrm>
            <a:off x="1600200" y="6513670"/>
            <a:ext cx="3907464" cy="274320"/>
          </a:xfrm>
        </p:spPr>
        <p:txBody>
          <a:bodyPr vert="horz" rtlCol="0"/>
          <a:lstStyle>
            <a:extLst/>
          </a:lstStyle>
          <a:p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15.11.2013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641080" y="6514568"/>
            <a:ext cx="464288" cy="274320"/>
          </a:xfrm>
        </p:spPr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616744" y="216521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4800600" y="216521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51948"/>
            <a:ext cx="8229600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3"/>
            <a:ext cx="4041775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941763"/>
          </a:xfrm>
        </p:spPr>
        <p:txBody>
          <a:bodyPr lIns="9144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941763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15.11.2013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8641080" y="6514568"/>
            <a:ext cx="464288" cy="274320"/>
          </a:xfrm>
        </p:spPr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53218"/>
            <a:ext cx="8229600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15.11.2013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15.11.2013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5057552" y="105765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63136" y="304800"/>
            <a:ext cx="3931920" cy="762000"/>
          </a:xfrm>
        </p:spPr>
        <p:txBody>
          <a:bodyPr anchor="b"/>
          <a:lstStyle>
            <a:lvl1pPr marL="0" algn="r">
              <a:buNone/>
              <a:defRPr sz="20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963136" y="1107560"/>
            <a:ext cx="3931920" cy="1066800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228600" y="2209800"/>
            <a:ext cx="8666456" cy="3977640"/>
          </a:xfrm>
        </p:spPr>
        <p:txBody>
          <a:bodyPr/>
          <a:lstStyle>
            <a:lvl1pPr marL="292608">
              <a:defRPr sz="3200"/>
            </a:lvl1pPr>
            <a:lvl2pPr marL="594360">
              <a:defRPr sz="2800"/>
            </a:lvl2pPr>
            <a:lvl3pPr marL="822960">
              <a:defRPr sz="2400"/>
            </a:lvl3pPr>
            <a:lvl4pPr marL="1051560">
              <a:defRPr sz="2000"/>
            </a:lvl4pPr>
            <a:lvl5pPr marL="1261872"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9" name="Дата 8"/>
          <p:cNvSpPr>
            <a:spLocks noGrp="1"/>
          </p:cNvSpPr>
          <p:nvPr>
            <p:ph type="dt" sz="half" idx="10"/>
          </p:nvPr>
        </p:nvSpPr>
        <p:spPr>
          <a:xfrm>
            <a:off x="5562600" y="6513670"/>
            <a:ext cx="3002280" cy="274320"/>
          </a:xfrm>
        </p:spPr>
        <p:txBody>
          <a:bodyPr vert="horz" rtlCol="0"/>
          <a:lstStyle>
            <a:extLst/>
          </a:lstStyle>
          <a:p>
            <a:fld id="{5B106E36-FD25-4E2D-B0AA-010F637433A0}" type="datetimeFigureOut">
              <a:rPr lang="ru-RU" smtClean="0"/>
              <a:pPr/>
              <a:t>15.11.2013</a:t>
            </a:fld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1"/>
          </p:nvPr>
        </p:nvSpPr>
        <p:spPr>
          <a:xfrm>
            <a:off x="8638952" y="6513670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2"/>
          </p:nvPr>
        </p:nvSpPr>
        <p:spPr>
          <a:xfrm>
            <a:off x="1600200" y="6513670"/>
            <a:ext cx="3907464" cy="274320"/>
          </a:xfrm>
        </p:spPr>
        <p:txBody>
          <a:bodyPr vert="horz" rtlCol="0"/>
          <a:lstStyle>
            <a:extLst/>
          </a:lstStyle>
          <a:p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0443" y="4724400"/>
            <a:ext cx="5486400" cy="664536"/>
          </a:xfrm>
        </p:spPr>
        <p:txBody>
          <a:bodyPr anchor="b"/>
          <a:lstStyle>
            <a:lvl1pPr marL="0" algn="r">
              <a:buNone/>
              <a:defRPr sz="20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040443" y="5388936"/>
            <a:ext cx="5486400" cy="912255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04800" y="249864"/>
            <a:ext cx="8534400" cy="4343400"/>
          </a:xfrm>
          <a:prstGeom prst="round2DiagRect">
            <a:avLst>
              <a:gd name="adj1" fmla="val 11403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  <a:extLst/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>
          <a:xfrm>
            <a:off x="5562600" y="6509004"/>
            <a:ext cx="3002280" cy="274320"/>
          </a:xfrm>
        </p:spPr>
        <p:txBody>
          <a:bodyPr vert="horz" rtlCol="0"/>
          <a:lstStyle>
            <a:extLst/>
          </a:lstStyle>
          <a:p>
            <a:fld id="{5B106E36-FD25-4E2D-B0AA-010F637433A0}" type="datetimeFigureOut">
              <a:rPr lang="ru-RU" smtClean="0"/>
              <a:pPr/>
              <a:t>15.11.2013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>
          <a:xfrm>
            <a:off x="8638952" y="6509004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>
          <a:xfrm>
            <a:off x="1600200" y="6509004"/>
            <a:ext cx="3907464" cy="274320"/>
          </a:xfrm>
        </p:spPr>
        <p:txBody>
          <a:bodyPr vert="horz" rtlCol="0"/>
          <a:lstStyle>
            <a:extLst/>
          </a:lstStyle>
          <a:p>
            <a:endParaRPr lang="ru-RU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с двумя скругленными противолежащими углами 6"/>
          <p:cNvSpPr/>
          <p:nvPr/>
        </p:nvSpPr>
        <p:spPr>
          <a:xfrm>
            <a:off x="164592" y="147085"/>
            <a:ext cx="8810846" cy="6565392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1295400" y="6400800"/>
            <a:ext cx="4212264" cy="274320"/>
          </a:xfrm>
          <a:prstGeom prst="rect">
            <a:avLst/>
          </a:prstGeom>
        </p:spPr>
        <p:txBody>
          <a:bodyPr/>
          <a:lstStyle>
            <a:lvl1pPr algn="r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5562600" y="6400800"/>
            <a:ext cx="3002280" cy="274320"/>
          </a:xfrm>
          <a:prstGeom prst="rect">
            <a:avLst/>
          </a:prstGeom>
        </p:spPr>
        <p:txBody>
          <a:bodyPr/>
          <a:lstStyle>
            <a:lvl1pPr algn="l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15.11.2013</a:t>
            </a:fld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638952" y="6514568"/>
            <a:ext cx="464288" cy="274320"/>
          </a:xfrm>
          <a:prstGeom prst="rect">
            <a:avLst/>
          </a:prstGeom>
        </p:spPr>
        <p:txBody>
          <a:bodyPr anchor="ctr"/>
          <a:lstStyle>
            <a:lvl1pPr algn="r" eaLnBrk="1" latinLnBrk="0" hangingPunct="1">
              <a:defRPr kumimoji="0" sz="1600">
                <a:solidFill>
                  <a:schemeClr val="tx2">
                    <a:shade val="90000"/>
                  </a:schemeClr>
                </a:solidFill>
                <a:effectLst/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53536"/>
            <a:ext cx="8229600" cy="1143000"/>
          </a:xfrm>
          <a:prstGeom prst="rect">
            <a:avLst/>
          </a:prstGeom>
        </p:spPr>
        <p:txBody>
          <a:bodyPr rIns="91440" anchor="b">
            <a:normAutofit/>
            <a:scene3d>
              <a:camera prst="orthographicFront"/>
              <a:lightRig rig="soft" dir="t">
                <a:rot lat="0" lon="0" rev="2400000"/>
              </a:lightRig>
            </a:scene3d>
            <a:sp3d>
              <a:bevelT w="19050" h="12700"/>
            </a:sp3d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46237"/>
            <a:ext cx="8229600" cy="452628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817" r:id="rId1"/>
    <p:sldLayoutId id="2147483818" r:id="rId2"/>
    <p:sldLayoutId id="2147483819" r:id="rId3"/>
    <p:sldLayoutId id="2147483820" r:id="rId4"/>
    <p:sldLayoutId id="2147483821" r:id="rId5"/>
    <p:sldLayoutId id="2147483822" r:id="rId6"/>
    <p:sldLayoutId id="2147483823" r:id="rId7"/>
    <p:sldLayoutId id="2147483824" r:id="rId8"/>
    <p:sldLayoutId id="2147483825" r:id="rId9"/>
    <p:sldLayoutId id="2147483826" r:id="rId10"/>
    <p:sldLayoutId id="2147483827" r:id="rId11"/>
  </p:sldLayoutIdLst>
  <p:transition>
    <p:fade/>
  </p:transition>
  <p:timing>
    <p:tnLst>
      <p:par>
        <p:cTn id="1" dur="indefinite" restart="never" nodeType="tmRoot"/>
      </p:par>
    </p:tnLst>
  </p:timing>
  <p:txStyles>
    <p:titleStyle>
      <a:lvl1pPr marL="54864" algn="r" rtl="0" eaLnBrk="1" latinLnBrk="0" hangingPunct="1">
        <a:spcBef>
          <a:spcPct val="0"/>
        </a:spcBef>
        <a:buNone/>
        <a:defRPr kumimoji="0" sz="4600" kern="1200">
          <a:solidFill>
            <a:schemeClr val="tx2">
              <a:tint val="100000"/>
              <a:shade val="90000"/>
              <a:satMod val="250000"/>
              <a:alpha val="100000"/>
            </a:schemeClr>
          </a:solidFill>
          <a:effectLst>
            <a:outerShdw blurRad="38100" dist="25500" dir="5400000" algn="tl" rotWithShape="0">
              <a:srgbClr val="000000">
                <a:satMod val="180000"/>
                <a:alpha val="7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92100" indent="-292100" algn="l" rtl="0" eaLnBrk="1" latinLnBrk="0" hangingPunct="1">
        <a:spcBef>
          <a:spcPts val="0"/>
        </a:spcBef>
        <a:buClr>
          <a:schemeClr val="accent1"/>
        </a:buClr>
        <a:buSzPct val="70000"/>
        <a:buFont typeface="Wingdings 2"/>
        <a:buChar char="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rtl="0" eaLnBrk="1" latinLnBrk="0" hangingPunct="1">
        <a:spcBef>
          <a:spcPts val="400"/>
        </a:spcBef>
        <a:buClr>
          <a:schemeClr val="accent2"/>
        </a:buClr>
        <a:buSzPct val="90000"/>
        <a:buFontTx/>
        <a:buChar char="•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192024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82880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Users\HomeNot\Music\&#1054;&#1089;&#1077;&#1085;&#1085;&#1080;&#1077;%20&#1087;&#1077;&#1089;&#1085;&#1080;\instrumental_naya-muzyka-MTariverdiev-osennyaya(muzofon.com).mp3" TargetMode="Externa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duotone>
              <a:prstClr val="black"/>
              <a:schemeClr val="accent1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" name="instrumental_naya-muzyka-MTariverdiev-osennyaya(muzofon.com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/>
          <a:stretch>
            <a:fillRect/>
          </a:stretch>
        </p:blipFill>
        <p:spPr>
          <a:xfrm>
            <a:off x="4449763" y="3306763"/>
            <a:ext cx="244475" cy="244475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7847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 showWhenStopped="0">
                <p:cTn id="7" repeatCount="indefinite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b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6775.gif"/>
          <p:cNvPicPr>
            <a:picLocks noChangeAspect="1"/>
          </p:cNvPicPr>
          <p:nvPr/>
        </p:nvPicPr>
        <p:blipFill>
          <a:blip r:embed="rId2"/>
          <a:srcRect l="4102" t="4190" r="3583" b="13408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731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235141476_aryol_wallpapers_01-01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6573ddb8ac42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5643570" y="6273225"/>
            <a:ext cx="350043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chemeClr val="bg1"/>
                </a:solidFill>
              </a:rPr>
              <a:t>6 </a:t>
            </a:r>
            <a:r>
              <a:rPr lang="ru-RU" sz="3200" b="1" dirty="0" smtClean="0">
                <a:solidFill>
                  <a:schemeClr val="bg1"/>
                </a:solidFill>
              </a:rPr>
              <a:t>ноября 2013г</a:t>
            </a:r>
            <a:endParaRPr lang="ru-RU" sz="32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Литейная">
  <a:themeElements>
    <a:clrScheme name="Литейная">
      <a:dk1>
        <a:sysClr val="windowText" lastClr="000000"/>
      </a:dk1>
      <a:lt1>
        <a:sysClr val="window" lastClr="FFFFFF"/>
      </a:lt1>
      <a:dk2>
        <a:srgbClr val="676A55"/>
      </a:dk2>
      <a:lt2>
        <a:srgbClr val="EAEBDE"/>
      </a:lt2>
      <a:accent1>
        <a:srgbClr val="72A376"/>
      </a:accent1>
      <a:accent2>
        <a:srgbClr val="B0CCB0"/>
      </a:accent2>
      <a:accent3>
        <a:srgbClr val="A8CDD7"/>
      </a:accent3>
      <a:accent4>
        <a:srgbClr val="C0BEAF"/>
      </a:accent4>
      <a:accent5>
        <a:srgbClr val="CEC597"/>
      </a:accent5>
      <a:accent6>
        <a:srgbClr val="E8B7B7"/>
      </a:accent6>
      <a:hlink>
        <a:srgbClr val="DB5353"/>
      </a:hlink>
      <a:folHlink>
        <a:srgbClr val="903638"/>
      </a:folHlink>
    </a:clrScheme>
    <a:fontScheme name="Литейная">
      <a:maj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Литейная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80000"/>
              </a:schemeClr>
            </a:gs>
            <a:gs pos="62000">
              <a:schemeClr val="phClr">
                <a:tint val="30000"/>
                <a:satMod val="180000"/>
              </a:schemeClr>
            </a:gs>
            <a:gs pos="100000">
              <a:schemeClr val="phClr">
                <a:tint val="22000"/>
                <a:satMod val="18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58000"/>
                <a:satMod val="150000"/>
              </a:schemeClr>
            </a:gs>
            <a:gs pos="72000">
              <a:schemeClr val="phClr">
                <a:tint val="90000"/>
                <a:satMod val="135000"/>
              </a:schemeClr>
            </a:gs>
            <a:gs pos="100000">
              <a:schemeClr val="phClr">
                <a:tint val="8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80000"/>
            </a:schemeClr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000000"/>
            </a:lightRig>
          </a:scene3d>
          <a:sp3d prstMaterial="matte">
            <a:bevelT w="63500" h="635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5000"/>
                <a:satMod val="400000"/>
              </a:schemeClr>
            </a:gs>
            <a:gs pos="20000">
              <a:schemeClr val="phClr">
                <a:tint val="80000"/>
                <a:satMod val="355000"/>
              </a:schemeClr>
            </a:gs>
            <a:gs pos="100000">
              <a:schemeClr val="phClr">
                <a:tint val="95000"/>
                <a:shade val="55000"/>
                <a:satMod val="355000"/>
              </a:schemeClr>
            </a:gs>
          </a:gsLst>
          <a:path path="circle">
            <a:fillToRect l="67500" t="35000" r="32500" b="65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0"/>
                <a:satMod val="120000"/>
              </a:schemeClr>
              <a:schemeClr val="phClr">
                <a:tint val="70000"/>
                <a:satMod val="250000"/>
              </a:schemeClr>
            </a:duotone>
          </a:blip>
          <a:tile tx="0" ty="0" sx="50000" sy="50000" flip="none" algn="t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Foundry</Template>
  <TotalTime>72</TotalTime>
  <Words>3</Words>
  <PresentationFormat>Экран (4:3)</PresentationFormat>
  <Paragraphs>1</Paragraphs>
  <Slides>6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Литейная</vt:lpstr>
      <vt:lpstr>Слайд 1</vt:lpstr>
      <vt:lpstr>Слайд 2</vt:lpstr>
      <vt:lpstr>Слайд 3</vt:lpstr>
      <vt:lpstr>Слайд 4</vt:lpstr>
      <vt:lpstr>Слайд 5</vt:lpstr>
      <vt:lpstr>Слайд 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HomeNot</dc:creator>
  <cp:lastModifiedBy>HomeNot</cp:lastModifiedBy>
  <cp:revision>22</cp:revision>
  <dcterms:created xsi:type="dcterms:W3CDTF">2013-11-13T18:01:01Z</dcterms:created>
  <dcterms:modified xsi:type="dcterms:W3CDTF">2013-11-15T13:43:53Z</dcterms:modified>
</cp:coreProperties>
</file>