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01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7548E-F3E1-400C-85A5-544C2E9B8B23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8A21B-7D38-4025-9570-7B8381782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sportal.ru/logopedicheskii-koleidoskop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noklassniki.ru/" TargetMode="External"/><Relationship Id="rId2" Type="http://schemas.openxmlformats.org/officeDocument/2006/relationships/hyperlink" Target="http://nsportal.ru/logopedicheskii-koleidoskop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211692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/>
              <a:t>Фотоотчёт к </a:t>
            </a:r>
            <a:r>
              <a:rPr lang="ru-RU" sz="3600" b="1" smtClean="0"/>
              <a:t>опыту работы по теме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«ИКТ в логопедической работе»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286124"/>
            <a:ext cx="8062912" cy="17526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Подготовила: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логопед МБДОУ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/с «Ягодка»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с. Александровское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Андреева Маргарита Сергеевна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66144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Обобщила опыт работы по данной теме и представила его на  Международный  конкурс "Информационно-коммуникационные технологии в дошкольном образовании - 2013"г.</a:t>
            </a:r>
            <a:br>
              <a:rPr lang="ru-RU" sz="2800" dirty="0" smtClean="0"/>
            </a:br>
            <a:r>
              <a:rPr lang="ru-RU" sz="2800" dirty="0" smtClean="0"/>
              <a:t>Была награждена дипломом лауреата и подарками от журнала «Современное дошкольное образование – теория и практика».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7171" name="Picture 3" descr="C:\Users\User\Desktop\песни логопеду\DSC0693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5057793" y="2657455"/>
            <a:ext cx="4305307" cy="35623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C:\Users\User\Desktop\Для печати дипломы в портфолио\img34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lum bright="-10000" contrast="20000"/>
          </a:blip>
          <a:srcRect/>
          <a:stretch>
            <a:fillRect/>
          </a:stretch>
        </p:blipFill>
        <p:spPr bwMode="auto">
          <a:xfrm rot="21127138">
            <a:off x="541029" y="2873792"/>
            <a:ext cx="2734036" cy="3745826"/>
          </a:xfrm>
          <a:prstGeom prst="rect">
            <a:avLst/>
          </a:prstGeom>
          <a:noFill/>
        </p:spPr>
      </p:pic>
      <p:pic>
        <p:nvPicPr>
          <p:cNvPr id="7" name="Picture 2" descr="C:\Users\User\Desktop\Для печати дипломы в портфолио\img351.jpg"/>
          <p:cNvPicPr>
            <a:picLocks noChangeAspect="1" noChangeArrowheads="1"/>
          </p:cNvPicPr>
          <p:nvPr/>
        </p:nvPicPr>
        <p:blipFill>
          <a:blip r:embed="rId4" cstate="email">
            <a:lum bright="-20000" contrast="10000"/>
          </a:blip>
          <a:srcRect/>
          <a:stretch>
            <a:fillRect/>
          </a:stretch>
        </p:blipFill>
        <p:spPr bwMode="auto">
          <a:xfrm rot="882508">
            <a:off x="2928926" y="3143248"/>
            <a:ext cx="2496282" cy="172648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Наличие персонального сайта и блогов:  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http://nsportal.ru/</a:t>
            </a:r>
            <a:r>
              <a:rPr lang="ru-RU" sz="2800" dirty="0" smtClean="0">
                <a:solidFill>
                  <a:schemeClr val="bg1"/>
                </a:solidFill>
              </a:rPr>
              <a:t>blog/88737;  :  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2800" dirty="0" smtClean="0">
                <a:solidFill>
                  <a:schemeClr val="bg1"/>
                </a:solidFill>
                <a:hlinkClick r:id="rId2"/>
              </a:rPr>
              <a:t>www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.</a:t>
            </a:r>
            <a:r>
              <a:rPr lang="en-US" sz="2800" dirty="0" err="1" smtClean="0">
                <a:solidFill>
                  <a:schemeClr val="bg1"/>
                </a:solidFill>
                <a:hlinkClick r:id="rId2"/>
              </a:rPr>
              <a:t>maam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.</a:t>
            </a:r>
            <a:r>
              <a:rPr lang="en-US" sz="2800" dirty="0" err="1" smtClean="0">
                <a:solidFill>
                  <a:schemeClr val="bg1"/>
                </a:solidFill>
                <a:hlinkClick r:id="rId2"/>
              </a:rPr>
              <a:t>ru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sz="2800" dirty="0" err="1" smtClean="0">
                <a:solidFill>
                  <a:schemeClr val="bg1"/>
                </a:solidFill>
                <a:hlinkClick r:id="rId2"/>
              </a:rPr>
              <a:t>detskijsad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sz="2800" dirty="0" smtClean="0">
                <a:solidFill>
                  <a:schemeClr val="bg1"/>
                </a:solidFill>
                <a:hlinkClick r:id="rId2"/>
              </a:rPr>
              <a:t>HEI</a:t>
            </a:r>
            <a:r>
              <a:rPr lang="ru-RU" sz="2800" dirty="0" smtClean="0">
                <a:solidFill>
                  <a:schemeClr val="bg1"/>
                </a:solidFill>
                <a:hlinkClick r:id="rId2"/>
              </a:rPr>
              <a:t>17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песни логопеду\DSC069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lum contrast="10000"/>
          </a:blip>
          <a:stretch>
            <a:fillRect/>
          </a:stretch>
        </p:blipFill>
        <p:spPr bwMode="auto">
          <a:xfrm>
            <a:off x="214281" y="1785926"/>
            <a:ext cx="4476781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User\Desktop\песни логопеду\DSC0692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>
            <a:lum contrast="10000"/>
          </a:blip>
          <a:stretch>
            <a:fillRect/>
          </a:stretch>
        </p:blipFill>
        <p:spPr bwMode="auto">
          <a:xfrm>
            <a:off x="4500562" y="3375421"/>
            <a:ext cx="4395790" cy="3296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Являюсь администратором  сайтов  групп «Логопедический калейдоскоп»  </a:t>
            </a:r>
            <a:r>
              <a:rPr lang="ru-RU" sz="2700" dirty="0" smtClean="0">
                <a:hlinkClick r:id="rId2"/>
              </a:rPr>
              <a:t>http://nsportal.ru/logopedicheskii-koleidoskop</a:t>
            </a:r>
            <a:r>
              <a:rPr lang="ru-RU" sz="2700" dirty="0" smtClean="0"/>
              <a:t> , «Говорилочка»  </a:t>
            </a:r>
            <a:r>
              <a:rPr lang="ru-RU" sz="2700" dirty="0" smtClean="0">
                <a:hlinkClick r:id="rId3"/>
              </a:rPr>
              <a:t>http://www.odnoklassniki.ru/#/govorilochka</a:t>
            </a:r>
            <a:r>
              <a:rPr lang="ru-RU" sz="2700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User\Desktop\песни логопеду\DSC0692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89700" y="2643182"/>
            <a:ext cx="4306101" cy="3229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C:\Users\User\Desktop\песни логопеду\DSC0692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2643182"/>
            <a:ext cx="4294194" cy="3220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041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Создала авторскую электронную копилку логопеда и пополнила кабинет авторскими картотеками.</a:t>
            </a:r>
            <a:endParaRPr lang="ru-RU" b="1" dirty="0"/>
          </a:p>
        </p:txBody>
      </p:sp>
      <p:pic>
        <p:nvPicPr>
          <p:cNvPr id="3074" name="Picture 2" descr="C:\Users\User\Desktop\песни логопеду\DSC0693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15643971">
            <a:off x="237917" y="3070988"/>
            <a:ext cx="3982019" cy="28886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C:\Users\User\Desktop\Фотографии для портфолио все нуж\Фото по икт\DSC0656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 rot="635820">
            <a:off x="5654336" y="1243785"/>
            <a:ext cx="2878983" cy="24680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3" descr="C:\Users\User\Desktop\Фотографии для портфолио все нуж\Фотки в диски\DSC0650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3643314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7568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Применяла  мультимедийные логопедические программы, методики, тренажёры и игры на индивидуальных и подгрупповых занятиях.</a:t>
            </a:r>
            <a:endParaRPr lang="ru-RU" sz="3600" dirty="0"/>
          </a:p>
        </p:txBody>
      </p:sp>
      <p:pic>
        <p:nvPicPr>
          <p:cNvPr id="4100" name="Picture 4" descr="C:\Users\User\Desktop\Фотографии для портфолио все нуж\Фотки в диски\DSC0650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2786058"/>
            <a:ext cx="4429156" cy="3321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1" name="Picture 5" descr="C:\Users\User\Desktop\Фотографии для портфолио все нуж\Фотки в диски\DSC0651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2786058"/>
            <a:ext cx="4205289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86874" cy="1018366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Проводила работу с применением  ИКТ технологии на индивидуальных и фронтальных логопедических  занятиях, занятиях по обучению грамоте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5122" name="Picture 2" descr="C:\Users\User\Desktop\Фотографии для портфолио все нуж\Фотки в диски\1\3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6314" y="1714488"/>
            <a:ext cx="4029997" cy="29289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3" name="Picture 3" descr="C:\Users\User\Desktop\Фотографии для портфолио все нуж\Разные фото к самотрезентации\IMG_816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714488"/>
            <a:ext cx="4286280" cy="29289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C:\Users\User\Desktop\Фотографии для портфолио все нуж\Разные фото к самотрезентации\DSC0428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14612" y="3786190"/>
            <a:ext cx="3808949" cy="28567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7494"/>
            <a:ext cx="9001156" cy="101836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«День открытых дверей».</a:t>
            </a:r>
            <a:br>
              <a:rPr lang="ru-RU" sz="3200" dirty="0" smtClean="0"/>
            </a:br>
            <a:r>
              <a:rPr lang="ru-RU" sz="3200" dirty="0" smtClean="0"/>
              <a:t> Провела логопедическое занятие по теме «Компьютер – друг, помощник или враг?»</a:t>
            </a:r>
            <a:endParaRPr lang="ru-RU" sz="3200" dirty="0"/>
          </a:p>
        </p:txBody>
      </p:sp>
      <p:pic>
        <p:nvPicPr>
          <p:cNvPr id="3075" name="Picture 3" descr="C:\Users\User\Desktop\Фотографии для портфолио все нуж\Разные фото к самотрезентации\реском 0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29190" y="1643050"/>
            <a:ext cx="3824286" cy="28682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C:\Users\User\Desktop\Фотографии для портфолио все нуж\Разные фото к самотрезентации\реском 03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689462"/>
            <a:ext cx="3786214" cy="2839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C:\Users\User\Desktop\Фотографии для портфолио все нуж\Разные фото к самотрезентации\IMG_815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71670" y="3859198"/>
            <a:ext cx="4500594" cy="3000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Выступала на методических объединениях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329114" cy="542928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Методическое объединение на базе МБДОУ </a:t>
            </a:r>
            <a:r>
              <a:rPr lang="ru-RU" sz="1600" b="1" dirty="0" err="1" smtClean="0">
                <a:solidFill>
                  <a:schemeClr val="bg1"/>
                </a:solidFill>
              </a:rPr>
              <a:t>д</a:t>
            </a:r>
            <a:r>
              <a:rPr lang="ru-RU" sz="1600" b="1" dirty="0" smtClean="0">
                <a:solidFill>
                  <a:schemeClr val="bg1"/>
                </a:solidFill>
              </a:rPr>
              <a:t>/с "Ягодка" по теме "Развитие художественно-эстетического восприятия у детей дошкольного возраста через разные виды конструктивной деятельности детей" выступление на тему: "Художественно-эстетическое восприятие детей в различных видах конструктивной деятельности" с сопровождающей авторской  презентацией   опыта работа ДОУ в данном направлении, декабрь 2010г.;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Методическое объединение на базе МБДОУ </a:t>
            </a:r>
            <a:r>
              <a:rPr lang="ru-RU" sz="1600" b="1" dirty="0" err="1" smtClean="0">
                <a:solidFill>
                  <a:schemeClr val="bg1"/>
                </a:solidFill>
              </a:rPr>
              <a:t>д</a:t>
            </a:r>
            <a:r>
              <a:rPr lang="ru-RU" sz="1600" b="1" dirty="0" smtClean="0">
                <a:solidFill>
                  <a:schemeClr val="bg1"/>
                </a:solidFill>
              </a:rPr>
              <a:t>/с "Ягодка" по теме "Знакомство с культурой, обычаями и традициями народов севера" выступление  с обобщением опыта работы ДОУ на тему:  "Обычаи, традиции, культура народов Севера" с мультимедийным авторским видеороликом, октябрь 2012г.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Фотографии для портфолио все нуж\Разные фото к самотрезентации\Изображение 0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57818" y="1285860"/>
            <a:ext cx="3429024" cy="25717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C:\Рабочая\ВСЕ ФОТОГРАФИИ\Мо фотки\P10004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76827" y="4054082"/>
            <a:ext cx="3548087" cy="26610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Работала с родителями посредством ИКТ технологий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Персональный сайт;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логопедические группы;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электронная почта;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Skype</a:t>
            </a:r>
            <a:r>
              <a:rPr lang="ru-RU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обучающие мастер классы;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выступления на </a:t>
            </a:r>
            <a:r>
              <a:rPr lang="ru-RU" b="1" smtClean="0">
                <a:solidFill>
                  <a:schemeClr val="bg1"/>
                </a:solidFill>
              </a:rPr>
              <a:t>родительских собраниях;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индивидуальное консультирование с показом презентаций.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9" name="Picture 3" descr="C:\Рабочая\ВСЕ ФОТОГРАФИИ\фото с проекта африка и посвящение в 1 класс.осень утренник Дани\DSC0608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3504" y="4000504"/>
            <a:ext cx="3211061" cy="2644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2" descr="C:\Users\User\Desktop\Фотографии для портфолио все нуж\Фотки в диски\4\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1500174"/>
            <a:ext cx="3142195" cy="23566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4B98FF"/>
      </a:accent5>
      <a:accent6>
        <a:srgbClr val="002676"/>
      </a:accent6>
      <a:hlink>
        <a:srgbClr val="17BBFD"/>
      </a:hlink>
      <a:folHlink>
        <a:srgbClr val="FF79C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178</TotalTime>
  <Words>252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Фотоотчёт к опыту работы по теме  «ИКТ в логопедической работе» </vt:lpstr>
      <vt:lpstr>Наличие персонального сайта и блогов:  http://nsportal.ru/blog/88737;  :  http://www.maam.ru/detskijsad/HEI17</vt:lpstr>
      <vt:lpstr>  Являюсь администратором  сайтов  групп «Логопедический калейдоскоп»  http://nsportal.ru/logopedicheskii-koleidoskop , «Говорилочка»  http://www.odnoklassniki.ru/#/govorilochka.  </vt:lpstr>
      <vt:lpstr>Создала авторскую электронную копилку логопеда и пополнила кабинет авторскими картотеками.</vt:lpstr>
      <vt:lpstr>Применяла  мультимедийные логопедические программы, методики, тренажёры и игры на индивидуальных и подгрупповых занятиях.</vt:lpstr>
      <vt:lpstr>Проводила работу с применением  ИКТ технологии на индивидуальных и фронтальных логопедических  занятиях, занятиях по обучению грамоте.</vt:lpstr>
      <vt:lpstr>«День открытых дверей».  Провела логопедическое занятие по теме «Компьютер – друг, помощник или враг?»</vt:lpstr>
      <vt:lpstr>Выступала на методических объединениях </vt:lpstr>
      <vt:lpstr>Работала с родителями посредством ИКТ технологий</vt:lpstr>
      <vt:lpstr>Обобщила опыт работы по данной теме и представила его на  Международный  конкурс "Информационно-коммуникационные технологии в дошкольном образовании - 2013"г. Была награждена дипломом лауреата и подарками от журнала «Современное дошкольное образование – теория и практика».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Фотоотчёт по теме «ИКТ в логопедической работе» </dc:title>
  <dc:creator>User</dc:creator>
  <cp:lastModifiedBy>Администратор</cp:lastModifiedBy>
  <cp:revision>24</cp:revision>
  <dcterms:created xsi:type="dcterms:W3CDTF">2014-01-06T20:29:20Z</dcterms:created>
  <dcterms:modified xsi:type="dcterms:W3CDTF">2015-03-09T12:29:51Z</dcterms:modified>
</cp:coreProperties>
</file>