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3" r:id="rId9"/>
    <p:sldId id="267" r:id="rId10"/>
    <p:sldId id="264" r:id="rId11"/>
    <p:sldId id="268" r:id="rId12"/>
    <p:sldId id="270" r:id="rId13"/>
    <p:sldId id="278" r:id="rId14"/>
    <p:sldId id="279" r:id="rId15"/>
    <p:sldId id="274" r:id="rId16"/>
    <p:sldId id="275" r:id="rId17"/>
    <p:sldId id="271" r:id="rId18"/>
    <p:sldId id="272" r:id="rId19"/>
    <p:sldId id="277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6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3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3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6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7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6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1159-1641-455F-9695-FAA41AFD1AB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D07A-EAAF-4850-BCC0-6B04E6EBC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ГБОУ СОШ №830</a:t>
            </a:r>
            <a:br>
              <a:rPr lang="ru-RU" dirty="0" smtClean="0"/>
            </a:br>
            <a:r>
              <a:rPr lang="ru-RU" dirty="0" smtClean="0"/>
              <a:t>дошкольное отделение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образования(ритмика)</a:t>
            </a:r>
          </a:p>
          <a:p>
            <a:r>
              <a:rPr lang="ru-RU" b="1" i="1" dirty="0" smtClean="0"/>
              <a:t>Кузнецова Елена Валерьевна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399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Танго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00200"/>
            <a:ext cx="4399118" cy="5102977"/>
          </a:xfrm>
        </p:spPr>
      </p:pic>
    </p:spTree>
    <p:extLst>
      <p:ext uri="{BB962C8B-B14F-4D97-AF65-F5344CB8AC3E}">
        <p14:creationId xmlns:p14="http://schemas.microsoft.com/office/powerpoint/2010/main" val="6652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XX</a:t>
            </a:r>
            <a:r>
              <a:rPr lang="ru-RU" sz="3200" dirty="0" smtClean="0"/>
              <a:t> век</a:t>
            </a:r>
            <a:endParaRPr lang="ru-RU" sz="32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6672"/>
            <a:ext cx="4883522" cy="576064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начале </a:t>
            </a:r>
            <a:r>
              <a:rPr lang="en-US" sz="2000" dirty="0" smtClean="0"/>
              <a:t>XX</a:t>
            </a:r>
            <a:r>
              <a:rPr lang="ru-RU" sz="2000" dirty="0" smtClean="0"/>
              <a:t> века  Айседора Дункан придумала свободный танец.</a:t>
            </a:r>
          </a:p>
          <a:p>
            <a:endParaRPr lang="ru-RU" sz="2000" dirty="0"/>
          </a:p>
          <a:p>
            <a:r>
              <a:rPr lang="ru-RU" sz="2000" dirty="0" smtClean="0"/>
              <a:t>Она танцевала босиком в свободной одежде. </a:t>
            </a:r>
          </a:p>
          <a:p>
            <a:endParaRPr lang="ru-RU" sz="2000" dirty="0"/>
          </a:p>
          <a:p>
            <a:r>
              <a:rPr lang="ru-RU" sz="2000" dirty="0" smtClean="0"/>
              <a:t>Сейчас свободный танец стал танцем модерн.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2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Модерн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980554" cy="5241333"/>
          </a:xfrm>
        </p:spPr>
      </p:pic>
    </p:spTree>
    <p:extLst>
      <p:ext uri="{BB962C8B-B14F-4D97-AF65-F5344CB8AC3E}">
        <p14:creationId xmlns:p14="http://schemas.microsoft.com/office/powerpoint/2010/main" val="14343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Ритм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107058"/>
            <a:ext cx="5438045" cy="477021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000" dirty="0" smtClean="0"/>
              <a:t>Один из самых интересных танцев – это чечётка.</a:t>
            </a:r>
          </a:p>
          <a:p>
            <a:endParaRPr lang="ru-RU" sz="2000" dirty="0"/>
          </a:p>
          <a:p>
            <a:r>
              <a:rPr lang="ru-RU" sz="2000" dirty="0" smtClean="0"/>
              <a:t>Чечётку также называют степом.</a:t>
            </a:r>
          </a:p>
          <a:p>
            <a:endParaRPr lang="ru-RU" sz="2000" dirty="0"/>
          </a:p>
          <a:p>
            <a:r>
              <a:rPr lang="ru-RU" sz="2000" dirty="0" smtClean="0"/>
              <a:t>Для чечётки нужны специальные ботинки и хорошее чувство ритма.</a:t>
            </a:r>
          </a:p>
          <a:p>
            <a:endParaRPr lang="ru-RU" sz="2000" dirty="0"/>
          </a:p>
          <a:p>
            <a:r>
              <a:rPr lang="ru-RU" sz="2000" dirty="0" smtClean="0"/>
              <a:t>А вообще чечётку стучат даже дедушки и бабушки, которым по 80 лет!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1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Чечётка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08" y="1701988"/>
            <a:ext cx="6965567" cy="4751347"/>
          </a:xfrm>
        </p:spPr>
      </p:pic>
    </p:spTree>
    <p:extLst>
      <p:ext uri="{BB962C8B-B14F-4D97-AF65-F5344CB8AC3E}">
        <p14:creationId xmlns:p14="http://schemas.microsoft.com/office/powerpoint/2010/main" val="21391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Стиль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8" y="273050"/>
            <a:ext cx="3899073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Особую группу танцев представляют танцы «стиляг» - людей, которые любят красиво одеваться.</a:t>
            </a:r>
          </a:p>
          <a:p>
            <a:endParaRPr lang="ru-RU" sz="2000" dirty="0"/>
          </a:p>
          <a:p>
            <a:r>
              <a:rPr lang="ru-RU" sz="2000" dirty="0" smtClean="0"/>
              <a:t>Они танцуют в красивой одежде под весёлую музыку, их легко узнать – они всегда улыбаются!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11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Буги-вуги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015176" cy="5077234"/>
          </a:xfrm>
        </p:spPr>
      </p:pic>
    </p:spTree>
    <p:extLst>
      <p:ext uri="{BB962C8B-B14F-4D97-AF65-F5344CB8AC3E}">
        <p14:creationId xmlns:p14="http://schemas.microsoft.com/office/powerpoint/2010/main" val="2691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Улица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На улицах американских городов перемешались танцы со всего мира, так появились уличные танцы.</a:t>
            </a:r>
          </a:p>
          <a:p>
            <a:endParaRPr lang="ru-RU" sz="2000" dirty="0"/>
          </a:p>
          <a:p>
            <a:r>
              <a:rPr lang="ru-RU" sz="2000" dirty="0" smtClean="0"/>
              <a:t>Для этих танцев необходима свободная одежда, мягкая обувь и хорошая физическая подготовка.</a:t>
            </a:r>
          </a:p>
          <a:p>
            <a:endParaRPr lang="ru-RU" sz="2000" dirty="0"/>
          </a:p>
          <a:p>
            <a:r>
              <a:rPr lang="ru-RU" sz="2000" dirty="0" smtClean="0"/>
              <a:t>Это очень сложные танцы.</a:t>
            </a:r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351101" cy="6108278"/>
          </a:xfrm>
        </p:spPr>
      </p:pic>
    </p:spTree>
    <p:extLst>
      <p:ext uri="{BB962C8B-B14F-4D97-AF65-F5344CB8AC3E}">
        <p14:creationId xmlns:p14="http://schemas.microsoft.com/office/powerpoint/2010/main" val="38469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Брейк-данс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0200"/>
            <a:ext cx="4093174" cy="5177866"/>
          </a:xfrm>
        </p:spPr>
      </p:pic>
    </p:spTree>
    <p:extLst>
      <p:ext uri="{BB962C8B-B14F-4D97-AF65-F5344CB8AC3E}">
        <p14:creationId xmlns:p14="http://schemas.microsoft.com/office/powerpoint/2010/main" val="2742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Дискотека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Тот, кто любит ходить на дискотеку, танцует, как правило, клубные танцы.</a:t>
            </a:r>
          </a:p>
          <a:p>
            <a:endParaRPr lang="ru-RU" sz="2000" dirty="0"/>
          </a:p>
          <a:p>
            <a:r>
              <a:rPr lang="ru-RU" sz="2000" dirty="0" smtClean="0"/>
              <a:t>Для этих танцев важно одеваться в свободную одежду и любить весёлую компанию!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83" y="523080"/>
            <a:ext cx="4877149" cy="6091017"/>
          </a:xfrm>
        </p:spPr>
      </p:pic>
    </p:spTree>
    <p:extLst>
      <p:ext uri="{BB962C8B-B14F-4D97-AF65-F5344CB8AC3E}">
        <p14:creationId xmlns:p14="http://schemas.microsoft.com/office/powerpoint/2010/main" val="21604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СКОЛЬКО В МИРЕ ТАНЦЕВ?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Тектоник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0" y="1600200"/>
            <a:ext cx="7697482" cy="4853136"/>
          </a:xfrm>
        </p:spPr>
      </p:pic>
    </p:spTree>
    <p:extLst>
      <p:ext uri="{BB962C8B-B14F-4D97-AF65-F5344CB8AC3E}">
        <p14:creationId xmlns:p14="http://schemas.microsoft.com/office/powerpoint/2010/main" val="36750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Придумай танец!</a:t>
            </a:r>
            <a:endParaRPr lang="ru-RU" sz="32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2696"/>
            <a:ext cx="5051811" cy="54006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Каждый человек может придумать свой танец.</a:t>
            </a:r>
          </a:p>
          <a:p>
            <a:endParaRPr lang="ru-RU" sz="2000" dirty="0"/>
          </a:p>
          <a:p>
            <a:r>
              <a:rPr lang="ru-RU" sz="2000" dirty="0" smtClean="0"/>
              <a:t>Поэтому на вопрос, сколько танцев в мире, можно ответить  и так: </a:t>
            </a:r>
            <a:r>
              <a:rPr lang="ru-RU" sz="2000" dirty="0" smtClean="0"/>
              <a:t>«</a:t>
            </a:r>
            <a:r>
              <a:rPr lang="ru-RU" sz="2000" dirty="0" smtClean="0"/>
              <a:t>Сколько людей на планете, столько и танцев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Творите, сочиняйте, пробуйте!</a:t>
            </a:r>
          </a:p>
        </p:txBody>
      </p:sp>
    </p:spTree>
    <p:extLst>
      <p:ext uri="{BB962C8B-B14F-4D97-AF65-F5344CB8AC3E}">
        <p14:creationId xmlns:p14="http://schemas.microsoft.com/office/powerpoint/2010/main" val="4259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Танцы – огромный мир!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748090" cy="534694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Сколько в мире танцев?</a:t>
            </a:r>
          </a:p>
          <a:p>
            <a:endParaRPr lang="ru-RU" sz="2000" dirty="0" smtClean="0"/>
          </a:p>
          <a:p>
            <a:r>
              <a:rPr lang="ru-RU" sz="2000" dirty="0" smtClean="0"/>
              <a:t>Никто не даст точного ответа на этот вопрос.</a:t>
            </a:r>
          </a:p>
          <a:p>
            <a:endParaRPr lang="ru-RU" sz="2000" dirty="0" smtClean="0"/>
          </a:p>
          <a:p>
            <a:r>
              <a:rPr lang="ru-RU" sz="2000" dirty="0" smtClean="0"/>
              <a:t>По подсчётам </a:t>
            </a:r>
            <a:r>
              <a:rPr lang="ru-RU" sz="2000" dirty="0" smtClean="0"/>
              <a:t>специалистов, </a:t>
            </a:r>
            <a:r>
              <a:rPr lang="ru-RU" sz="2000" dirty="0" smtClean="0"/>
              <a:t>танцев в мире около 6000!</a:t>
            </a:r>
          </a:p>
          <a:p>
            <a:endParaRPr lang="ru-RU" sz="2000" dirty="0"/>
          </a:p>
          <a:p>
            <a:r>
              <a:rPr lang="ru-RU" sz="2000" dirty="0" smtClean="0"/>
              <a:t>Про </a:t>
            </a:r>
            <a:r>
              <a:rPr lang="ru-RU" sz="2000" dirty="0" smtClean="0"/>
              <a:t>некоторые из них </a:t>
            </a:r>
            <a:r>
              <a:rPr lang="ru-RU" sz="2000" dirty="0" smtClean="0"/>
              <a:t>мы сейчас расскажем.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89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Народные танцы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Самые древние, самые интересные, самые разнообразные танцы – это танцы народов мира.</a:t>
            </a:r>
          </a:p>
          <a:p>
            <a:endParaRPr lang="ru-RU" sz="2000" dirty="0"/>
          </a:p>
          <a:p>
            <a:r>
              <a:rPr lang="ru-RU" sz="2000" dirty="0" smtClean="0"/>
              <a:t>Именно из народных танцев появились все современные танцы.</a:t>
            </a:r>
          </a:p>
          <a:p>
            <a:endParaRPr lang="ru-RU" sz="2000" dirty="0"/>
          </a:p>
          <a:p>
            <a:r>
              <a:rPr lang="ru-RU" sz="2000" dirty="0" smtClean="0"/>
              <a:t>Говоря о каком-либо народе, мы обязательно вспоминаем традиционный танец.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64" y="273050"/>
            <a:ext cx="4923921" cy="5853113"/>
          </a:xfrm>
        </p:spPr>
      </p:pic>
    </p:spTree>
    <p:extLst>
      <p:ext uri="{BB962C8B-B14F-4D97-AF65-F5344CB8AC3E}">
        <p14:creationId xmlns:p14="http://schemas.microsoft.com/office/powerpoint/2010/main" val="23494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Народные танцы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Народный танец – это танец в национальном костюме под национальную музыку.</a:t>
            </a:r>
          </a:p>
          <a:p>
            <a:endParaRPr lang="ru-RU" sz="2000" dirty="0"/>
          </a:p>
          <a:p>
            <a:r>
              <a:rPr lang="ru-RU" sz="2000" dirty="0" smtClean="0"/>
              <a:t>Как правило, в народном танце принимает участие много людей.</a:t>
            </a:r>
          </a:p>
          <a:p>
            <a:endParaRPr lang="ru-RU" sz="2000" dirty="0"/>
          </a:p>
          <a:p>
            <a:r>
              <a:rPr lang="ru-RU" sz="2000" dirty="0" smtClean="0"/>
              <a:t>Народный танец прославляет солнце, богатый урожай, выражает радость в конце долгой зимы или засухи.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43" y="1556792"/>
            <a:ext cx="5539077" cy="3600400"/>
          </a:xfrm>
        </p:spPr>
      </p:pic>
    </p:spTree>
    <p:extLst>
      <p:ext uri="{BB962C8B-B14F-4D97-AF65-F5344CB8AC3E}">
        <p14:creationId xmlns:p14="http://schemas.microsoft.com/office/powerpoint/2010/main" val="17218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Русский танец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6" y="1600200"/>
            <a:ext cx="7455507" cy="4709120"/>
          </a:xfrm>
        </p:spPr>
      </p:pic>
    </p:spTree>
    <p:extLst>
      <p:ext uri="{BB962C8B-B14F-4D97-AF65-F5344CB8AC3E}">
        <p14:creationId xmlns:p14="http://schemas.microsoft.com/office/powerpoint/2010/main" val="41542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Африканский танец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200800" cy="4680520"/>
          </a:xfrm>
        </p:spPr>
      </p:pic>
    </p:spTree>
    <p:extLst>
      <p:ext uri="{BB962C8B-B14F-4D97-AF65-F5344CB8AC3E}">
        <p14:creationId xmlns:p14="http://schemas.microsoft.com/office/powerpoint/2010/main" val="4450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Город</a:t>
            </a:r>
            <a:endParaRPr lang="ru-RU" sz="32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70" y="1412776"/>
            <a:ext cx="5400600" cy="410445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Приезжая из деревень в город, люди привозили с собой свои родные танцы.</a:t>
            </a:r>
          </a:p>
          <a:p>
            <a:endParaRPr lang="ru-RU" sz="2000" dirty="0"/>
          </a:p>
          <a:p>
            <a:r>
              <a:rPr lang="ru-RU" sz="2000" dirty="0" smtClean="0"/>
              <a:t>Эти танцы значительно изменялись в городских условиях, их можно было танцевать в  помещениях.</a:t>
            </a:r>
          </a:p>
          <a:p>
            <a:endParaRPr lang="ru-RU" sz="2000" dirty="0"/>
          </a:p>
          <a:p>
            <a:r>
              <a:rPr lang="ru-RU" sz="2000" dirty="0" smtClean="0"/>
              <a:t>Так родились бальные танцы.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1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Бальные танцы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000" dirty="0" smtClean="0"/>
              <a:t>Бальные танцы танцуют на балах.</a:t>
            </a:r>
          </a:p>
          <a:p>
            <a:endParaRPr lang="ru-RU" sz="2000" dirty="0"/>
          </a:p>
          <a:p>
            <a:r>
              <a:rPr lang="ru-RU" sz="2000" dirty="0" smtClean="0"/>
              <a:t>Это парные танцы. </a:t>
            </a:r>
          </a:p>
          <a:p>
            <a:endParaRPr lang="ru-RU" sz="2000" dirty="0" smtClean="0"/>
          </a:p>
          <a:p>
            <a:r>
              <a:rPr lang="ru-RU" sz="2000" dirty="0" smtClean="0"/>
              <a:t>Женщина танцует в длинном красивом – бальном – платье в туфлях на высоком каблуке.</a:t>
            </a:r>
          </a:p>
          <a:p>
            <a:endParaRPr lang="ru-RU" sz="2000" dirty="0"/>
          </a:p>
          <a:p>
            <a:r>
              <a:rPr lang="ru-RU" sz="2000" dirty="0" smtClean="0"/>
              <a:t>Мужчина – в тёмном костюме  и специальных ботинках на небольшом каблуке.</a:t>
            </a:r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488608" cy="5904656"/>
          </a:xfrm>
        </p:spPr>
      </p:pic>
    </p:spTree>
    <p:extLst>
      <p:ext uri="{BB962C8B-B14F-4D97-AF65-F5344CB8AC3E}">
        <p14:creationId xmlns:p14="http://schemas.microsoft.com/office/powerpoint/2010/main" val="22241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420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ГБОУ СОШ №830 дошкольное отделение</vt:lpstr>
      <vt:lpstr>СКОЛЬКО В МИРЕ ТАНЦЕВ?</vt:lpstr>
      <vt:lpstr>Танцы – огромный мир!</vt:lpstr>
      <vt:lpstr>Народные танцы</vt:lpstr>
      <vt:lpstr>Народные танцы</vt:lpstr>
      <vt:lpstr>Русский танец</vt:lpstr>
      <vt:lpstr>Африканский танец</vt:lpstr>
      <vt:lpstr>Город</vt:lpstr>
      <vt:lpstr>Бальные танцы</vt:lpstr>
      <vt:lpstr>Танго</vt:lpstr>
      <vt:lpstr>XX век</vt:lpstr>
      <vt:lpstr>Модерн</vt:lpstr>
      <vt:lpstr>Ритм</vt:lpstr>
      <vt:lpstr>Чечётка</vt:lpstr>
      <vt:lpstr>Стиль</vt:lpstr>
      <vt:lpstr>Буги-вуги</vt:lpstr>
      <vt:lpstr>Улица</vt:lpstr>
      <vt:lpstr>Брейк-данс</vt:lpstr>
      <vt:lpstr>Дискотека</vt:lpstr>
      <vt:lpstr>Тектоник</vt:lpstr>
      <vt:lpstr>Придумай танец!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№830 дошкольное отделение</dc:title>
  <dc:creator>Admin</dc:creator>
  <cp:lastModifiedBy>Admin</cp:lastModifiedBy>
  <cp:revision>30</cp:revision>
  <dcterms:created xsi:type="dcterms:W3CDTF">2013-10-29T18:35:07Z</dcterms:created>
  <dcterms:modified xsi:type="dcterms:W3CDTF">2013-10-30T16:20:05Z</dcterms:modified>
</cp:coreProperties>
</file>