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0" r:id="rId2"/>
    <p:sldId id="260" r:id="rId3"/>
    <p:sldId id="259" r:id="rId4"/>
    <p:sldId id="263" r:id="rId5"/>
    <p:sldId id="267" r:id="rId6"/>
    <p:sldId id="272" r:id="rId7"/>
    <p:sldId id="264" r:id="rId8"/>
    <p:sldId id="268" r:id="rId9"/>
    <p:sldId id="265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44-DCEE-468A-9460-CEF789E117A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1F1873-8D7F-49BF-97AC-A2BD6114B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44-DCEE-468A-9460-CEF789E117A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873-8D7F-49BF-97AC-A2BD6114B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44-DCEE-468A-9460-CEF789E117A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873-8D7F-49BF-97AC-A2BD6114B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44-DCEE-468A-9460-CEF789E117A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1F1873-8D7F-49BF-97AC-A2BD6114B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44-DCEE-468A-9460-CEF789E117A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873-8D7F-49BF-97AC-A2BD6114BF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44-DCEE-468A-9460-CEF789E117A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873-8D7F-49BF-97AC-A2BD6114B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44-DCEE-468A-9460-CEF789E117A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1F1873-8D7F-49BF-97AC-A2BD6114BF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44-DCEE-468A-9460-CEF789E117A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873-8D7F-49BF-97AC-A2BD6114B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44-DCEE-468A-9460-CEF789E117A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873-8D7F-49BF-97AC-A2BD6114B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44-DCEE-468A-9460-CEF789E117A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873-8D7F-49BF-97AC-A2BD6114B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144-DCEE-468A-9460-CEF789E117A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1873-8D7F-49BF-97AC-A2BD6114BF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AB6144-DCEE-468A-9460-CEF789E117A5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1F1873-8D7F-49BF-97AC-A2BD6114BF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1.%20&#1042;_&#1075;&#1086;&#1089;&#1090;&#1103;&#1093;_&#1091;_&#1089;&#1082;&#1072;&#1079;&#1082;&#1080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1.%20&#1042;_&#1075;&#1086;&#1089;&#1090;&#1103;&#1093;_&#1091;_&#1089;&#1082;&#1072;&#1079;&#1082;&#1080;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 В_гостях_у_сказ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4440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 В_гостях_у_сказ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1641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8" y="0"/>
            <a:ext cx="91337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973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2699792" y="5517232"/>
            <a:ext cx="5357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581128"/>
            <a:ext cx="5357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4077072"/>
            <a:ext cx="6078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501008"/>
            <a:ext cx="6078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429000"/>
            <a:ext cx="6078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068960"/>
            <a:ext cx="6078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2852936"/>
            <a:ext cx="6078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2708920"/>
            <a:ext cx="6078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2492896"/>
            <a:ext cx="6078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2492896"/>
            <a:ext cx="1031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  <p:bldP spid="10" grpId="0" build="allAtOnce"/>
      <p:bldP spid="12" grpId="0" build="allAtOnce"/>
      <p:bldP spid="1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A8IUJIX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3888432" cy="3372966"/>
          </a:xfrm>
          <a:prstGeom prst="rect">
            <a:avLst/>
          </a:prstGeom>
        </p:spPr>
      </p:pic>
      <p:pic>
        <p:nvPicPr>
          <p:cNvPr id="3" name="Рисунок 2" descr="iA8IUJIX6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7696" y="3501008"/>
            <a:ext cx="2736304" cy="1722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0"/>
            <a:ext cx="4427984" cy="4509120"/>
          </a:xfrm>
          <a:prstGeom prst="rect">
            <a:avLst/>
          </a:prstGeom>
        </p:spPr>
      </p:pic>
      <p:pic>
        <p:nvPicPr>
          <p:cNvPr id="4" name="Рисунок 3" descr="z1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429000"/>
            <a:ext cx="4320480" cy="3429000"/>
          </a:xfrm>
          <a:prstGeom prst="rect">
            <a:avLst/>
          </a:prstGeom>
        </p:spPr>
      </p:pic>
      <p:pic>
        <p:nvPicPr>
          <p:cNvPr id="1026" name="Picture 2" descr="C:\Users\1\Desktop\картинки на математику\iA8IUJIX6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29000"/>
            <a:ext cx="52930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4680520" cy="6144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06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04664"/>
            <a:ext cx="4587974" cy="6117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6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33058" cy="4941168"/>
          </a:xfrm>
          <a:prstGeom prst="rect">
            <a:avLst/>
          </a:prstGeom>
        </p:spPr>
      </p:pic>
      <p:pic>
        <p:nvPicPr>
          <p:cNvPr id="8" name="Рисунок 7" descr="DSC06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501008"/>
            <a:ext cx="2699792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367</TotalTime>
  <Words>10</Words>
  <Application>Microsoft Office PowerPoint</Application>
  <PresentationFormat>Экран (4:3)</PresentationFormat>
  <Paragraphs>10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35</cp:revision>
  <dcterms:created xsi:type="dcterms:W3CDTF">2014-11-04T15:56:06Z</dcterms:created>
  <dcterms:modified xsi:type="dcterms:W3CDTF">2014-11-30T15:16:12Z</dcterms:modified>
</cp:coreProperties>
</file>