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DC774-32A8-47F4-B515-9C173B52B56E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BC50F-4754-4149-BC1A-51B49A104F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125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BC50F-4754-4149-BC1A-51B49A104F2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359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29B-1C0C-4035-AD4F-BFE21EB87599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2D1E-E454-41BC-AD85-72632D8C20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29B-1C0C-4035-AD4F-BFE21EB87599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2D1E-E454-41BC-AD85-72632D8C20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29B-1C0C-4035-AD4F-BFE21EB87599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2D1E-E454-41BC-AD85-72632D8C20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29B-1C0C-4035-AD4F-BFE21EB87599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2D1E-E454-41BC-AD85-72632D8C20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29B-1C0C-4035-AD4F-BFE21EB87599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2D1E-E454-41BC-AD85-72632D8C20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29B-1C0C-4035-AD4F-BFE21EB87599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2D1E-E454-41BC-AD85-72632D8C20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29B-1C0C-4035-AD4F-BFE21EB87599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2D1E-E454-41BC-AD85-72632D8C20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29B-1C0C-4035-AD4F-BFE21EB87599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2D1E-E454-41BC-AD85-72632D8C20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29B-1C0C-4035-AD4F-BFE21EB87599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2D1E-E454-41BC-AD85-72632D8C20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29B-1C0C-4035-AD4F-BFE21EB87599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2D1E-E454-41BC-AD85-72632D8C20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629B-1C0C-4035-AD4F-BFE21EB87599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22D1E-E454-41BC-AD85-72632D8C20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1E8F629B-1C0C-4035-AD4F-BFE21EB87599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E622D1E-E454-41BC-AD85-72632D8C20C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olady.ru/deti-i-dengi-kak-nauchit-rebenka-pravilnomu-otnosheniyu-k-finansam.html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188641"/>
            <a:ext cx="7117180" cy="1440159"/>
          </a:xfrm>
        </p:spPr>
        <p:txBody>
          <a:bodyPr/>
          <a:lstStyle/>
          <a:p>
            <a:r>
              <a:rPr lang="ru-RU" dirty="0" smtClean="0"/>
              <a:t>Досуг в кругу семьи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5877272"/>
            <a:ext cx="7117180" cy="720080"/>
          </a:xfrm>
        </p:spPr>
        <p:txBody>
          <a:bodyPr>
            <a:noAutofit/>
          </a:bodyPr>
          <a:lstStyle/>
          <a:p>
            <a:pPr algn="r"/>
            <a:r>
              <a:rPr lang="ru-RU" sz="2800" dirty="0" err="1" smtClean="0">
                <a:solidFill>
                  <a:schemeClr val="tx1"/>
                </a:solidFill>
              </a:rPr>
              <a:t>Борникова</a:t>
            </a:r>
            <a:r>
              <a:rPr lang="ru-RU" sz="2800" dirty="0" smtClean="0">
                <a:solidFill>
                  <a:schemeClr val="tx1"/>
                </a:solidFill>
              </a:rPr>
              <a:t> Эльвира Анатольевна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im2-tub-ru.yandex.net/i?id=de7d9d949eb92095a5843055d9b42c66-62-144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204865"/>
            <a:ext cx="475252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329133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88641"/>
            <a:ext cx="7117178" cy="1440160"/>
          </a:xfrm>
        </p:spPr>
        <p:txBody>
          <a:bodyPr/>
          <a:lstStyle/>
          <a:p>
            <a:pPr algn="ctr"/>
            <a:r>
              <a:rPr lang="ru-RU" b="1" dirty="0" smtClean="0"/>
              <a:t>6. Привлекаем </a:t>
            </a:r>
            <a:r>
              <a:rPr lang="ru-RU" b="1" dirty="0"/>
              <a:t>к подаркам всю семью.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700808"/>
            <a:ext cx="4498661" cy="4752528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 носу очередной праздник? Значит, самое время завести традицию – совместной подготовки подарка. И не имеет значения, для кого он предназначен — участвовать должны все (кроме поздравляемого, конечно). Причем, речь не только о красивой упаковке и созданной своими руками красочной открытке, но и о торжественном оформлении, дома, совместно приготовленном праздничном ужине, об особом поздравлении от всей семьи и, конечно, о сюрпризе (билет на концерт, живая тропическая бабочка, «коробочка в коробочке» и пр.).</a:t>
            </a:r>
          </a:p>
          <a:p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Творческий проект &quot;Открытие&quot; в Ого-Город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429000"/>
            <a:ext cx="347622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5760428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17178" cy="1656184"/>
          </a:xfrm>
        </p:spPr>
        <p:txBody>
          <a:bodyPr/>
          <a:lstStyle/>
          <a:p>
            <a:pPr algn="ctr"/>
            <a:r>
              <a:rPr lang="ru-RU" b="1" dirty="0" smtClean="0"/>
              <a:t>7. Семейный </a:t>
            </a:r>
            <a:r>
              <a:rPr lang="ru-RU" b="1" dirty="0"/>
              <a:t>альбом – память для будущих поколений.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5760640" cy="47525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Такие альбомы можно создавать не только путем обычного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распихивания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фотографий по «рубрикам» — их можно сопровождать интересными веселыми комментариями от каждого члена семьи, разбавлять детскими рисунками, памятными салфетками, засушенными листьями/цветами и пр. </a:t>
            </a:r>
          </a:p>
        </p:txBody>
      </p:sp>
      <p:pic>
        <p:nvPicPr>
          <p:cNvPr id="4" name="Рисунок 3" descr="http://im3-tub-ru.yandex.net/i?id=64de08d75a08c06a1c0ead2317b31390-26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365104"/>
            <a:ext cx="28083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334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16633"/>
            <a:ext cx="7117178" cy="1224136"/>
          </a:xfrm>
        </p:spPr>
        <p:txBody>
          <a:bodyPr/>
          <a:lstStyle/>
          <a:p>
            <a:pPr algn="ctr"/>
            <a:r>
              <a:rPr lang="ru-RU" b="1" dirty="0" smtClean="0"/>
              <a:t>8. Вечер </a:t>
            </a:r>
            <a:r>
              <a:rPr lang="ru-RU" b="1" dirty="0"/>
              <a:t>в кругу семьи. 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556792"/>
            <a:ext cx="4680520" cy="4801069"/>
          </a:xfrm>
        </p:spPr>
        <p:txBody>
          <a:bodyPr>
            <a:normAutofit fontScale="55000" lnSpcReduction="20000"/>
          </a:bodyPr>
          <a:lstStyle/>
          <a:p>
            <a:pPr lvl="0" algn="l"/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Отличная традиция – хотя бы раз в неделю забывать про свои дела и устраивать веселые посиделки на диване всей семьей. Неважно – турнир по шахматам, конкурс на собирание </a:t>
            </a:r>
            <a:r>
              <a:rPr lang="ru-RU" sz="3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пазлов</a:t>
            </a: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соревнование «кто быстрее сделает из брата (папы) мумию с помощью туалетной бумаги», строительство палатки из одеял посреди комнаты с последующим вечером страшных историй при свете фонарика – лишь бы всем было весело, интересно и вкусно! Взрослые могут нырнуть ненадолго в детство, а дети, наконец-то — вспомнить, как выглядят их родители, если их оторвать от работы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im2-tub-ru.yandex.net/i?id=d59914b2bfe0f55b31d8fd5d6fe56de5-63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204864"/>
            <a:ext cx="295232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426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16633"/>
            <a:ext cx="7117178" cy="1080120"/>
          </a:xfrm>
        </p:spPr>
        <p:txBody>
          <a:bodyPr/>
          <a:lstStyle/>
          <a:p>
            <a:pPr algn="ctr"/>
            <a:r>
              <a:rPr lang="ru-RU" b="1" dirty="0" smtClean="0"/>
              <a:t>9. Собираемся </a:t>
            </a:r>
            <a:r>
              <a:rPr lang="ru-RU" b="1" dirty="0"/>
              <a:t>на дачу!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1" y="764704"/>
            <a:ext cx="5832648" cy="5544616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ru-RU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Семейный выезд на дачу – это тоже традиция. Она обычно сопровождается разделением интересных обязанностей между всеми членами семьи – младшие поливают будущую клубнику, старшие занимаются более тяжелой работой. Но после этого (дабы выезд на дачу не превращался в каторгу, а был праздником, которого все ждут) – обязательный отдых. Можно всей семьей заранее придумать интересный оригинальный ужин. Пусть это будет семга на углях, а не привычные шашлыки. И после ужина – игра всей семьей (в соответствии со вкусами домочадцев) возле камина под барабанящий по крыше дождь. Или совместный поход за грибами с лукошками и корзинками.</a:t>
            </a:r>
            <a:br>
              <a:rPr lang="ru-RU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sz="2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http://im1-tub-ru.yandex.net/i?id=6c84f78058e4fb1396f89611ff038b7a-24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44824"/>
            <a:ext cx="28083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844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16633"/>
            <a:ext cx="7117178" cy="936104"/>
          </a:xfrm>
        </p:spPr>
        <p:txBody>
          <a:bodyPr/>
          <a:lstStyle/>
          <a:p>
            <a:pPr algn="ctr"/>
            <a:r>
              <a:rPr lang="ru-RU" dirty="0" smtClean="0"/>
              <a:t>10. Традиции </a:t>
            </a:r>
            <a:r>
              <a:rPr lang="ru-RU" dirty="0"/>
              <a:t>семейного чтения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196752"/>
            <a:ext cx="5074725" cy="5256584"/>
          </a:xfrm>
        </p:spPr>
        <p:txBody>
          <a:bodyPr/>
          <a:lstStyle/>
          <a:p>
            <a:pPr algn="l"/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Семейное чтение – домашняя педагогика чтения. Она компенсирует дефицит общения. Время , отданное ритуалу семейного чтения, сблизит родителей и детей, разбудит желание наблюдать, мыслить, размышлять, чувствовать и сопереживать. Уважаемые мамы и папы, бабушки и дедушки! Помните,  минуты проведенные за семейным чтением останутся с ребенком на всю жизнь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!</a:t>
            </a:r>
          </a:p>
        </p:txBody>
      </p:sp>
      <p:pic>
        <p:nvPicPr>
          <p:cNvPr id="4" name="Рисунок 3" descr="http://im3-tub-ru.yandex.net/i?id=6c34ba114085bd42c1e9a408b942c563-108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573016"/>
            <a:ext cx="2592288" cy="294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6860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117178" cy="1152128"/>
          </a:xfrm>
        </p:spPr>
        <p:txBody>
          <a:bodyPr/>
          <a:lstStyle/>
          <a:p>
            <a:pPr algn="ctr"/>
            <a:r>
              <a:rPr lang="ru-RU" b="1" dirty="0" smtClean="0"/>
              <a:t>11. Заводим </a:t>
            </a:r>
            <a:r>
              <a:rPr lang="ru-RU" b="1" dirty="0"/>
              <a:t>традицию – быть здоровыми.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908720"/>
            <a:ext cx="4858701" cy="5544616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Основа основ – здоровый образ жизни. К нему следует приучать своих малышей, как только они перестают помещаться поперек лавки. Это могут быть семейные «пятиминутки» с зарядкой под музыку, категорические протесты фаст-</a:t>
            </a:r>
            <a:r>
              <a:rPr lang="ru-RU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фудам</a:t>
            </a:r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кока-коле и чипсам, нарисованные на смешных плакатах, совместные велосипедные прогулки, волейбол и даже вылазки в горы с палатками (иногда). Лишь бы, как говорится – на здоровье.</a:t>
            </a:r>
          </a:p>
          <a:p>
            <a:r>
              <a:rPr lang="ru-RU" sz="2400" dirty="0"/>
              <a:t> </a:t>
            </a:r>
          </a:p>
          <a:p>
            <a:endParaRPr lang="ru-RU" sz="2400" dirty="0"/>
          </a:p>
        </p:txBody>
      </p:sp>
      <p:pic>
        <p:nvPicPr>
          <p:cNvPr id="4" name="Рисунок 3" descr="http://im3-tub-ru.yandex.net/i?id=699bb14e45b7216ac722df3a75b1ddf1-105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780928"/>
            <a:ext cx="302433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209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889180"/>
          </a:xfrm>
        </p:spPr>
        <p:txBody>
          <a:bodyPr/>
          <a:lstStyle/>
          <a:p>
            <a:r>
              <a:rPr lang="ru-RU" sz="4400" dirty="0" smtClean="0"/>
              <a:t>Спасибо за внимание !</a:t>
            </a:r>
            <a:endParaRPr lang="ru-RU" sz="4400" dirty="0"/>
          </a:p>
        </p:txBody>
      </p:sp>
      <p:pic>
        <p:nvPicPr>
          <p:cNvPr id="1026" name="Picture 2" descr="http://im2-tub-ru.yandex.net/i?id=c34bdf233c68139696a64aaf61bc4e61-2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780928"/>
            <a:ext cx="3096344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Что такое семейные традиции?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это духовная атмосфера дома, которую составляют распорядок дня, обычаи, уклад жизни и привычки его обитателей.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693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8286808" cy="1071546"/>
          </a:xfrm>
        </p:spPr>
        <p:txBody>
          <a:bodyPr/>
          <a:lstStyle/>
          <a:p>
            <a:pPr algn="l"/>
            <a:r>
              <a:rPr lang="ru-RU" dirty="0"/>
              <a:t>Какими бывают семейные традиции?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500174"/>
            <a:ext cx="7563085" cy="4248472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Традиции 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семейного досуга: путешествия, праздники, чаепития, воскресные прогулки, игры и.т.д. </a:t>
            </a:r>
            <a:endPara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57200" indent="-457200" algn="l">
              <a:buAutoNum type="arabicPeriod"/>
            </a:pP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Традиции 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трудового воспитания (совместные заготовки, дача, трудовые династии) </a:t>
            </a:r>
            <a:endPara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57200" indent="-457200" algn="l">
              <a:buAutoNum type="arabicPeriod"/>
            </a:pP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Поддержание ценностей рода (составление родословной, посещение родственников, забота друг о друге) </a:t>
            </a:r>
            <a:endPara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57200" indent="-457200" algn="l">
              <a:buAutoNum type="arabicPeriod"/>
            </a:pP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Традиции 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семейного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чтения</a:t>
            </a:r>
          </a:p>
          <a:p>
            <a:pPr marL="457200" indent="-457200" algn="l">
              <a:buAutoNum type="arabicPeriod"/>
            </a:pP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Совместные 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увлечения </a:t>
            </a:r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(хобби)</a:t>
            </a:r>
          </a:p>
        </p:txBody>
      </p:sp>
    </p:spTree>
    <p:extLst>
      <p:ext uri="{BB962C8B-B14F-4D97-AF65-F5344CB8AC3E}">
        <p14:creationId xmlns:p14="http://schemas.microsoft.com/office/powerpoint/2010/main" xmlns="" val="30853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571480"/>
            <a:ext cx="7117178" cy="1785950"/>
          </a:xfrm>
        </p:spPr>
        <p:txBody>
          <a:bodyPr/>
          <a:lstStyle/>
          <a:p>
            <a:pPr algn="ctr"/>
            <a:r>
              <a:rPr lang="ru-RU" sz="2800" b="1" cap="all" dirty="0" smtClean="0"/>
              <a:t>11  СЕМЕЙНЫХ </a:t>
            </a:r>
            <a:r>
              <a:rPr lang="ru-RU" sz="2800" b="1" cap="all" dirty="0"/>
              <a:t>ТРАДИЦИЙ, КОТОРЫЕ СДЕЛАЮТ ВАШУ СЕМЬЮ КРЕПКОЙ И СЧАСТЛИВОЙ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2132856"/>
            <a:ext cx="5002717" cy="4248472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 каждой семье есть свои большие и маленькие традиции, объединяющие всех домочадцев не в обязательном порядке, а исключительно — по желанию души.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Какие </a:t>
            </a:r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традиции способны сблизить всех членов семьи и создать в доме ту самую атмосферу счастья и семейного единения?</a:t>
            </a:r>
          </a:p>
          <a:p>
            <a:endParaRPr lang="ru-RU" sz="2400" dirty="0"/>
          </a:p>
        </p:txBody>
      </p:sp>
      <p:pic>
        <p:nvPicPr>
          <p:cNvPr id="4" name="Рисунок 3" descr="http://im3-tub-ru.yandex.net/i?id=030e0ce1b60115657963c48775b5881b-118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429000"/>
            <a:ext cx="302433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5493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117178" cy="576064"/>
          </a:xfrm>
        </p:spPr>
        <p:txBody>
          <a:bodyPr/>
          <a:lstStyle/>
          <a:p>
            <a:pPr algn="ctr"/>
            <a:r>
              <a:rPr lang="ru-RU" b="1" dirty="0" smtClean="0"/>
              <a:t>1. Семейный </a:t>
            </a:r>
            <a:r>
              <a:rPr lang="ru-RU" b="1" dirty="0"/>
              <a:t>выход в свет.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7" y="1412776"/>
            <a:ext cx="5544615" cy="50405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Простая, но приятная семейная традиция – раз в месяц (а лучше – по выходным) выбираться в кинотеатр на многообещающую новинку, в Макдональдс на «праздник живота», за город – на водную или конную прогулку, и пр. Не имеет особого значения – будете ли вы собирать красные листья в парке или снимать «красоты» с колеса обозрения, главное – провести время в семейном кругу и зарядиться свежими впечатлениями и позитивом.</a:t>
            </a:r>
            <a:b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http://im1-tub-ru.yandex.net/i?id=109c199d7c31db73c8b4f9476cf7faba-80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068960"/>
            <a:ext cx="271271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651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17178" cy="1368152"/>
          </a:xfrm>
        </p:spPr>
        <p:txBody>
          <a:bodyPr/>
          <a:lstStyle/>
          <a:p>
            <a:pPr algn="ctr"/>
            <a:r>
              <a:rPr lang="ru-RU" b="1" dirty="0" smtClean="0"/>
              <a:t>2. Совместный </a:t>
            </a:r>
            <a:r>
              <a:rPr lang="ru-RU" b="1" dirty="0"/>
              <a:t>шопинг.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1" y="1340768"/>
            <a:ext cx="4824536" cy="5256584"/>
          </a:xfrm>
        </p:spPr>
        <p:txBody>
          <a:bodyPr>
            <a:normAutofit lnSpcReduction="10000"/>
          </a:bodyPr>
          <a:lstStyle/>
          <a:p>
            <a:pPr lvl="0" algn="l"/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Семейные путешествия по супермаркетам и другим магазинам города – отличный способ поднять себе настроение. А заодно и </a:t>
            </a:r>
            <a:r>
              <a:rPr lang="ru-RU" sz="2800" b="1" u="sng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 tooltip="Дети и деньги: как научить ребенка правильному отношению к финансам"/>
              </a:rPr>
              <a:t>научить младших ребятишек науке экономии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счету, правильному выбору вещей и полезных продуктов.</a:t>
            </a:r>
          </a:p>
          <a:p>
            <a:endParaRPr lang="ru-RU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http://im0-tub-ru.yandex.net/i?id=5ff4765fc97d5c894670070b897a464e-73-144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420888"/>
            <a:ext cx="352839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813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1"/>
            <a:ext cx="7117178" cy="1944216"/>
          </a:xfrm>
        </p:spPr>
        <p:txBody>
          <a:bodyPr/>
          <a:lstStyle/>
          <a:p>
            <a:pPr algn="ctr"/>
            <a:r>
              <a:rPr lang="ru-RU" b="1" dirty="0" smtClean="0"/>
              <a:t>3. Пикники </a:t>
            </a:r>
            <a:r>
              <a:rPr lang="ru-RU" b="1" dirty="0"/>
              <a:t>на природе – совмещаем приятное с полезным.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4536504" cy="4752528"/>
          </a:xfrm>
        </p:spPr>
        <p:txBody>
          <a:bodyPr>
            <a:normAutofit fontScale="62500" lnSpcReduction="20000"/>
          </a:bodyPr>
          <a:lstStyle/>
          <a:p>
            <a:pPr lvl="0" algn="l"/>
            <a:r>
              <a:rPr lang="ru-RU" sz="3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Семейный регулярный отдых на природе может быть любым, в соответствии с желаниями и временем года – купание и сочные шашлыки, рыбалка всей семьей, ночные посиделки у костра с гитарой и чаем в котелке, путешествие по кладовым матери-природы за грибами-ягодами или даже сбор лекарственных трав для домашней народной аптечки.</a:t>
            </a:r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2400" dirty="0"/>
          </a:p>
        </p:txBody>
      </p:sp>
      <p:pic>
        <p:nvPicPr>
          <p:cNvPr id="4" name="Рисунок 3" descr="http://im0-tub-ru.yandex.net/i?id=331bc79e68857c22e2f1dde5c3b0e316-137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636912"/>
            <a:ext cx="374441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688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17178" cy="1844824"/>
          </a:xfrm>
        </p:spPr>
        <p:txBody>
          <a:bodyPr/>
          <a:lstStyle/>
          <a:p>
            <a:pPr algn="ctr"/>
            <a:r>
              <a:rPr lang="ru-RU" b="1" dirty="0" smtClean="0"/>
              <a:t>4. Море</a:t>
            </a:r>
            <a:r>
              <a:rPr lang="ru-RU" b="1" dirty="0"/>
              <a:t>, чайки, пляж, коктейли на берегу.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628800"/>
            <a:ext cx="4858701" cy="4752528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ru-RU" sz="2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Конечно, следовать этой традиции каждые выходные будет слишком накладно (да чего уж там говорить – мало, кто может себе это позволить), но хотя бы раз в год – просто обязательно. А чтобы отдых не прошел скучно (только с книжками в шезлонгах), нужно использовать все возможности для его разнообразия. То есть, научить своих малышей держаться на воде, заняться дайвингом, съездить на интересные экскурсии, сделать самые потрясающие фотографии и от души повеселиться, чтобы потом было, что вспомнить.</a:t>
            </a:r>
          </a:p>
          <a:p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http://im3-tub-ru.yandex.net/i?id=69e7ad3d5151050c55fc5751931861b5-105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924944"/>
            <a:ext cx="3096344" cy="272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85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404665"/>
            <a:ext cx="7117178" cy="1008112"/>
          </a:xfrm>
        </p:spPr>
        <p:txBody>
          <a:bodyPr/>
          <a:lstStyle/>
          <a:p>
            <a:pPr algn="ctr"/>
            <a:r>
              <a:rPr lang="ru-RU" b="1" dirty="0" smtClean="0"/>
              <a:t>5. Новый </a:t>
            </a:r>
            <a:r>
              <a:rPr lang="ru-RU" b="1" dirty="0"/>
              <a:t>год и Рождество. 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412776"/>
            <a:ext cx="5074725" cy="50405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Как правило, получается так, что все приготовления к новогодней сказке начинаются в последний момент — и подарки, и елка, и украшения. Почему бы не завести замечательную традицию – всей семьей готовиться к этому волшебному празднику? Чтобы потом повзрослевшие дети с радостью и с теплыми улыбками вспоминали, как вы всей семьей оформляли дом, наряжали елку, делали смешные игрушки и елочные композиции со свечками. Как писали записочки с желаниями, провожая старый год, и сжигали их под бой курантов. Как раскладывали коробки с подарками и наклеивали на них веселые картинки с именами. В общем, Новый год с Рождеством – это самый значительный повод для создания семейной традиции – быть рядом друг с другом.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http://im3-tub-ru.yandex.net/i?id=43b2262dd15ac4b97cac740f7f284970-81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212976"/>
            <a:ext cx="269708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581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177</TotalTime>
  <Words>1066</Words>
  <Application>Microsoft Office PowerPoint</Application>
  <PresentationFormat>Экран (4:3)</PresentationFormat>
  <Paragraphs>38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Autumn</vt:lpstr>
      <vt:lpstr>Досуг в кругу семьи</vt:lpstr>
      <vt:lpstr>Что такое семейные традиции?</vt:lpstr>
      <vt:lpstr>Какими бывают семейные традиции?</vt:lpstr>
      <vt:lpstr>11  СЕМЕЙНЫХ ТРАДИЦИЙ, КОТОРЫЕ СДЕЛАЮТ ВАШУ СЕМЬЮ КРЕПКОЙ И СЧАСТЛИВОЙ </vt:lpstr>
      <vt:lpstr>1. Семейный выход в свет.</vt:lpstr>
      <vt:lpstr>2. Совместный шопинг. </vt:lpstr>
      <vt:lpstr>3. Пикники на природе – совмещаем приятное с полезным.  </vt:lpstr>
      <vt:lpstr>4. Море, чайки, пляж, коктейли на берегу.  </vt:lpstr>
      <vt:lpstr>5. Новый год и Рождество. </vt:lpstr>
      <vt:lpstr>6. Привлекаем к подаркам всю семью.  </vt:lpstr>
      <vt:lpstr>7. Семейный альбом – память для будущих поколений.</vt:lpstr>
      <vt:lpstr>8. Вечер в кругу семьи. </vt:lpstr>
      <vt:lpstr>9. Собираемся на дачу! </vt:lpstr>
      <vt:lpstr>10. Традиции семейного чтения </vt:lpstr>
      <vt:lpstr>11. Заводим традицию – быть здоровыми.  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Даниил</dc:creator>
  <cp:lastModifiedBy>теремок</cp:lastModifiedBy>
  <cp:revision>42</cp:revision>
  <dcterms:created xsi:type="dcterms:W3CDTF">2014-11-13T17:27:28Z</dcterms:created>
  <dcterms:modified xsi:type="dcterms:W3CDTF">2014-11-19T11:31:16Z</dcterms:modified>
</cp:coreProperties>
</file>