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8" r:id="rId4"/>
    <p:sldId id="270" r:id="rId5"/>
    <p:sldId id="271" r:id="rId6"/>
    <p:sldId id="272" r:id="rId7"/>
    <p:sldId id="259" r:id="rId8"/>
    <p:sldId id="257" r:id="rId9"/>
    <p:sldId id="258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</a:t>
            </a:r>
            <a:r>
              <a:rPr lang="ru-RU" dirty="0" smtClean="0"/>
              <a:t>АЗБУКА  </a:t>
            </a:r>
            <a:r>
              <a:rPr lang="en-US" dirty="0" smtClean="0"/>
              <a:t>   </a:t>
            </a:r>
            <a:r>
              <a:rPr lang="ru-RU" dirty="0" smtClean="0"/>
              <a:t>БЕЗОПАСНОСТИ</a:t>
            </a:r>
            <a:endParaRPr lang="ru-RU" dirty="0"/>
          </a:p>
        </p:txBody>
      </p:sp>
      <p:pic>
        <p:nvPicPr>
          <p:cNvPr id="1026" name="Picture 2" descr="C:\Documents and Settings\Admin\Рабочий стол\Новая папка (3)\kjy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428736"/>
            <a:ext cx="5857916" cy="50768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928802"/>
            <a:ext cx="2928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Выполнила: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Шорина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Татьяна Александровна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учитель-логопед МБДОУ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д\с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№ 39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Арзамас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ЧЕМ   МОЖНО   УКОЛОТЬСЯ?</a:t>
            </a:r>
            <a:endParaRPr lang="ru-RU" dirty="0"/>
          </a:p>
        </p:txBody>
      </p:sp>
      <p:pic>
        <p:nvPicPr>
          <p:cNvPr id="4" name="Содержимое 3" descr="hhh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3" y="1500174"/>
            <a:ext cx="3571900" cy="2529488"/>
          </a:xfrm>
        </p:spPr>
      </p:pic>
      <p:pic>
        <p:nvPicPr>
          <p:cNvPr id="3076" name="Picture 4" descr="C:\Documents and Settings\Admin\Рабочий стол\Новая папка (3)\bv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714884"/>
            <a:ext cx="3630427" cy="1746253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Новая папка (3)\hg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571876"/>
            <a:ext cx="3948121" cy="2311095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Новая папка (3)\ng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428736"/>
            <a:ext cx="2500330" cy="3173259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Новая папка (3)\пиноккио.ru2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1571612"/>
            <a:ext cx="1768091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ЧЕМ  МОЖНО ОБРЕЗАТЬСЯ?</a:t>
            </a:r>
            <a:endParaRPr lang="ru-RU" dirty="0"/>
          </a:p>
        </p:txBody>
      </p:sp>
      <p:pic>
        <p:nvPicPr>
          <p:cNvPr id="4" name="Picture 2" descr="C:\Documents and Settings\Admin\Рабочий стол\Новая папка (3)\Рисунок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2842157" cy="1785950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Новая папка (3)\jjjj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2714644" cy="2549117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Новая папка (3)\ножи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786058"/>
            <a:ext cx="2571736" cy="1885940"/>
          </a:xfrm>
          <a:prstGeom prst="rect">
            <a:avLst/>
          </a:prstGeom>
          <a:noFill/>
        </p:spPr>
      </p:pic>
      <p:pic>
        <p:nvPicPr>
          <p:cNvPr id="4103" name="Picture 7" descr="C:\Documents and Settings\Admin\Рабочий стол\Новая папка (3)\Рисунок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214554"/>
            <a:ext cx="2672622" cy="1714512"/>
          </a:xfrm>
          <a:prstGeom prst="rect">
            <a:avLst/>
          </a:prstGeom>
          <a:noFill/>
        </p:spPr>
      </p:pic>
      <p:pic>
        <p:nvPicPr>
          <p:cNvPr id="4104" name="Picture 8" descr="C:\Documents and Settings\Admin\Рабочий стол\Новая папка (3)\hj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286255"/>
            <a:ext cx="2000264" cy="2138893"/>
          </a:xfrm>
          <a:prstGeom prst="rect">
            <a:avLst/>
          </a:prstGeom>
          <a:noFill/>
        </p:spPr>
      </p:pic>
      <p:pic>
        <p:nvPicPr>
          <p:cNvPr id="4105" name="Picture 9" descr="C:\Documents and Settings\Admin\Рабочий стол\Новая папка (3)\mult-pict.narod.ru14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5097968"/>
            <a:ext cx="1643074" cy="176003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ЧТО  ЛИШНЕЕ?</a:t>
            </a:r>
            <a:endParaRPr lang="ru-RU" dirty="0"/>
          </a:p>
        </p:txBody>
      </p:sp>
      <p:pic>
        <p:nvPicPr>
          <p:cNvPr id="4" name="Содержимое 3" descr="tyygb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428736"/>
            <a:ext cx="2833694" cy="2343247"/>
          </a:xfrm>
        </p:spPr>
      </p:pic>
      <p:pic>
        <p:nvPicPr>
          <p:cNvPr id="5122" name="Picture 2" descr="C:\Documents and Settings\Admin\Рабочий стол\Новая папка (3)\Ри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00504"/>
            <a:ext cx="2500330" cy="2453992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Новая папка (3)\hj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500306"/>
            <a:ext cx="2357454" cy="3887731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Новая папка (3)\mnb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500174"/>
            <a:ext cx="2678076" cy="2857520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Новая папка (3)\mult-pict.narod.ru14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786190"/>
            <a:ext cx="2579617" cy="276324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ЧТО  ЛИШНЕЕ ?</a:t>
            </a:r>
            <a:endParaRPr lang="ru-RU" dirty="0"/>
          </a:p>
        </p:txBody>
      </p:sp>
      <p:pic>
        <p:nvPicPr>
          <p:cNvPr id="6146" name="Picture 2" descr="C:\Documents and Settings\Admin\Рабочий стол\Новая папка (3)\n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857628"/>
            <a:ext cx="1998652" cy="2506645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Новая папка (3)\vbn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2"/>
            <a:ext cx="2573055" cy="1992328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Новая папка (3)\mmm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714488"/>
            <a:ext cx="2682213" cy="1714512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Рабочий стол\Новая папка (3)\Ри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429000"/>
            <a:ext cx="2662259" cy="3048407"/>
          </a:xfrm>
          <a:prstGeom prst="rect">
            <a:avLst/>
          </a:prstGeom>
          <a:noFill/>
        </p:spPr>
      </p:pic>
      <p:pic>
        <p:nvPicPr>
          <p:cNvPr id="6150" name="Picture 6" descr="C:\Documents and Settings\Admin\Рабочий стол\Новая папка (3)\пиноккио.ru2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928934"/>
            <a:ext cx="2527701" cy="337026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ЧЕМ  УДАРИЛАСЬ  ДЕВОЧКА?</a:t>
            </a:r>
            <a:endParaRPr lang="ru-RU" dirty="0"/>
          </a:p>
        </p:txBody>
      </p:sp>
      <p:pic>
        <p:nvPicPr>
          <p:cNvPr id="7170" name="Picture 2" descr="C:\Documents and Settings\Admin\Рабочий стол\Новая папка (3)\135802913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4879983" cy="5182787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Новая папка (3)\пиноккио.ru2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71612"/>
            <a:ext cx="3699285" cy="493238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иноккио.ru2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0"/>
            <a:ext cx="7072362" cy="6858000"/>
          </a:xfr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49006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Презентация занятия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Непосредственной образовательной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 с ОНР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теме: «Азбука безопасности»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(возраст детей 6-7лет)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Подготовила и провела: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Шорина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Татьяна Александровна,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учитель-логопед.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Познание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Чтение художественной литературы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Социализация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Коммуникация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Безопасность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600079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«Коммуникация»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совершенствовать диалогическую речь, учить участвовать в беседе, отвечать на вопросы и задавать их.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«Чтение художественной литературы»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учить слушать рассказы, стихотворения, запоминать стихи, отгадывать загадки.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«Познание»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закреплять знания о  правилах безопасности дома и на улице, учить сравнивать.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«Социализация»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развивать интерес к дидактическим играм,  побуждать к активной деятельности.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«Безопасность»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приобщать к правилам безопасности в природе и дома, к правилам поведения 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721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Наглядный метод: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рассматривание электроприборов на картинках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Словесный метод: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беседа о безопасности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загадывание загадок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Практический метод: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дидактическая игра  «чем можно обжечься?»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дидактическая игра «чем можно уколоться?»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дидактическая игра «Чем можно обрезаться?»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дидактическая игра «Что лишнее?»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5722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 назад, то вперед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Ходит бродит пароход.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Остановишь - горе!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Продырявит море! (Утюг)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с хоботом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резиновым,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желудком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парусиновым.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загудит его мотор,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Глотает он и пыль и сор. (Пылесос)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Пыль увижу - заворчу,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заверчу и проглочу. (Пылесос)  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Есть у меня в квартире робот.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него огромный хобот.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Любит робот чистоту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гудит, как лайнер "ТУ"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охотно пыль глотает,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болеет, не чихает. (Пылесос</a:t>
            </a:r>
            <a:r>
              <a:rPr lang="ru-RU" sz="1800" dirty="0" smtClean="0"/>
              <a:t>)   </a:t>
            </a: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kku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571480"/>
            <a:ext cx="8358246" cy="5786478"/>
          </a:xfrm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bg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8286808" cy="6072230"/>
          </a:xfrm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ЧЕМ  МОЖНО  ОБЖЕЧЬСЯ ?</a:t>
            </a:r>
            <a:endParaRPr lang="ru-RU" dirty="0"/>
          </a:p>
        </p:txBody>
      </p:sp>
      <p:pic>
        <p:nvPicPr>
          <p:cNvPr id="4" name="Содержимое 3" descr="bvf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3643338" cy="2269917"/>
          </a:xfrm>
        </p:spPr>
      </p:pic>
      <p:pic>
        <p:nvPicPr>
          <p:cNvPr id="2050" name="Picture 2" descr="C:\Documents and Settings\Admin\Рабочий стол\Новая папка (3)\сковород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714488"/>
            <a:ext cx="2428892" cy="1821669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Новая папка (3)\чайник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86256"/>
            <a:ext cx="2643206" cy="2108941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Новая папка (3)\Рисунок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929066"/>
            <a:ext cx="2428892" cy="2324496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Новая папка (3)\mult-pict.narod.ru14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857628"/>
            <a:ext cx="2384292" cy="255401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</TotalTime>
  <Words>72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       АЗБУКА     БЕЗОПАСНОСТИ</vt:lpstr>
      <vt:lpstr>       Презентация занятия       Непосредственной образовательной деятельности детей с ОНР по теме: «Азбука безопасности»            (возраст детей 6-7лет)  Подготовила и провела:  Шорина Татьяна Александровна,  учитель-логопед.</vt:lpstr>
      <vt:lpstr>Интеграция образовательных областей: </vt:lpstr>
      <vt:lpstr>  Образовательная область «Коммуникация» - совершенствовать диалогическую речь, учить участвовать в беседе, отвечать на вопросы и задавать их. Образовательная область «Чтение художественной литературы» - учить слушать рассказы, стихотворения, запоминать стихи, отгадывать загадки. Образовательная область «Познание» - закреплять знания о  правилах безопасности дома и на улице, учить сравнивать. Образовательная область «Социализация» - развивать интерес к дидактическим играм,  побуждать к активной деятельности. Образовательная область «Безопасность» - приобщать к правилам безопасности в природе и дома, к правилам поведения .   </vt:lpstr>
      <vt:lpstr>Наглядный метод: - рассматривание электроприборов на картинках  Словесный метод: - беседа о безопасности - загадывание загадок Практический метод: - дидактическая игра  «чем можно обжечься?» - дидактическая игра «чем можно уколоться?» - дидактическая игра «Чем можно обрезаться?» - дидактическая игра «Что лишнее?»</vt:lpstr>
      <vt:lpstr>То назад, то вперед  Ходит бродит пароход.  Остановишь - горе!  Продырявит море! (Утюг)   Он с хоботом  резиновым,  С желудком  парусиновым.  Как загудит его мотор,  Глотает он и пыль и сор. (Пылесос)   Пыль увижу - заворчу,  заверчу и проглочу. (Пылесос)     Есть у меня в квартире робот.  У него огромный хобот.  Любит робот чистоту  И гудит, как лайнер "ТУ"  Он охотно пыль глотает,  Не болеет, не чихает. (Пылесос)   </vt:lpstr>
      <vt:lpstr>Слайд 7</vt:lpstr>
      <vt:lpstr>Слайд 8</vt:lpstr>
      <vt:lpstr>          ЧЕМ  МОЖНО  ОБЖЕЧЬСЯ ?</vt:lpstr>
      <vt:lpstr>          ЧЕМ   МОЖНО   УКОЛОТЬСЯ?</vt:lpstr>
      <vt:lpstr>             ЧЕМ  МОЖНО ОБРЕЗАТЬСЯ?</vt:lpstr>
      <vt:lpstr>                    ЧТО  ЛИШНЕЕ?</vt:lpstr>
      <vt:lpstr>                       ЧТО  ЛИШНЕЕ ?</vt:lpstr>
      <vt:lpstr>            ЧЕМ  УДАРИЛАСЬ  ДЕВОЧКА?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 БЕЗОПАСНОСТИ</dc:title>
  <dc:creator>ШОРИНА Т.А.</dc:creator>
  <cp:lastModifiedBy>Admin</cp:lastModifiedBy>
  <cp:revision>12</cp:revision>
  <dcterms:modified xsi:type="dcterms:W3CDTF">2015-03-15T11:13:53Z</dcterms:modified>
</cp:coreProperties>
</file>