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s540102.vk.me/c540101/v540101826/35182/Vk_uNVpxJz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281" y="207820"/>
            <a:ext cx="4904508" cy="482138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5237018"/>
            <a:ext cx="7766936" cy="118456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Воспитатель ГБДОУ  № 32 </a:t>
            </a:r>
          </a:p>
          <a:p>
            <a:r>
              <a:rPr lang="ru-RU" sz="2400" b="1" dirty="0" smtClean="0"/>
              <a:t>Шепырева Людмила Леонидовна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753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806" y="1413164"/>
            <a:ext cx="9194029" cy="408787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Цель : Познакомить детей с названиями и последовательностью дней недели;</a:t>
            </a:r>
          </a:p>
          <a:p>
            <a:r>
              <a:rPr lang="ru-RU" sz="2800" dirty="0" smtClean="0"/>
              <a:t>Закреплять знания детей о названии дней недели.</a:t>
            </a:r>
          </a:p>
          <a:p>
            <a:r>
              <a:rPr lang="ru-RU" sz="2800" dirty="0" smtClean="0"/>
              <a:t>Учить ориентироваться в днях недели.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5815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540102.vk.me/c540101/v540101826/35189/Xw42XAWVuV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945" y="207818"/>
            <a:ext cx="7564582" cy="64008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2191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540102.vk.me/c540101/v540101826/35190/sZp4kMaPN0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473" y="249382"/>
            <a:ext cx="7398326" cy="642158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3389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540102.vk.me/c540101/v540101826/35197/ksQ85XHaUd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670964" cy="658783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26319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540102.vk.me/c540101/v540101826/3519e/A8w6nly7Sg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819" y="207818"/>
            <a:ext cx="7148946" cy="635923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27694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540102.vk.me/c540101/v540101826/351a5/UI396miysK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455" y="166256"/>
            <a:ext cx="6712526" cy="650470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7302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540102.vk.me/c540101/v540101826/351ac/od4_6tF3lQ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891" y="166254"/>
            <a:ext cx="6608617" cy="644236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01848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540102.vk.me/c540101/v540101826/351b3/Xk8yA34pjT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891" y="187035"/>
            <a:ext cx="6504709" cy="650470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2392945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32</Words>
  <Application>Microsoft Office PowerPoint</Application>
  <PresentationFormat>Широкоэкранный</PresentationFormat>
  <Paragraphs>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 шепырева</dc:creator>
  <cp:lastModifiedBy>людмила шепырева</cp:lastModifiedBy>
  <cp:revision>5</cp:revision>
  <dcterms:created xsi:type="dcterms:W3CDTF">2014-12-11T16:33:30Z</dcterms:created>
  <dcterms:modified xsi:type="dcterms:W3CDTF">2014-12-12T07:42:01Z</dcterms:modified>
</cp:coreProperties>
</file>