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B2385B-A88A-444B-A2A3-FED4E5982C71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ru-RU" noProof="0" smtClean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F5BE71-0E88-4BF5-8E50-423A45BF9F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AB863A-C16F-4030-BB3E-51B249BAD65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C5083-60B2-49C3-8085-19F972B67ED2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AA9A-4571-40A5-9E17-ADE22D23B4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9E02-5490-4ACD-B9EC-5E53F7B29036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74498-E79B-468F-8DA9-013D98747D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47E6-7EDB-4ABE-A86F-E0BEF57CAD0D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713B4-A730-4C2C-A2B5-E65FAE162C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48F2-4C70-4881-A8EC-FC814CF15730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5EE78-016E-4165-B521-4E199BF184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8C40-B3E8-4BC8-993F-6AE5D7C5065F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A2761-A65E-4E62-A159-99FA7AD254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C90E5-568D-43C0-B2E0-B2AE32282AD6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2242-BD5F-4D7C-AD5F-4ACE218E50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10A0-4967-431E-9393-B268F2277EAB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1CE71-7D43-46B2-8668-F89EDDBC91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BB3B-592E-42EE-9C32-F30545481D85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92A9-688B-4E41-BDD2-AA319B6D17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5B800-7EF0-4574-9772-6E9FB2DF22F5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178F-9C66-47D1-A16C-D2EB45EBC4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D7835-04DE-49F4-BEF2-5CFD0C5AE961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93D5-7C64-4848-99A5-A51D57B1D6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EF73-6025-41DB-B8B4-DE9D283D4C69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B5F6A-C75E-4B57-AE5F-EB33B9C8DF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1FBF68-1D68-4B85-A312-2B3264046075}" type="datetimeFigureOut">
              <a:rPr lang="ru-RU"/>
              <a:pPr>
                <a:defRPr/>
              </a:pPr>
              <a:t>01.03.2015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B7EE6D-87A8-49EF-8E0B-926B5A5CA1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rpps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K\Desktop\&#1055;&#1077;&#1089;&#1085;&#1103;%20-%20&#1052;&#1040;&#1052;&#1040;%20!%20&#1042;&#1089;&#1077;&#1084;%20&#1084;&#1072;&#1084;&#1072;&#1084;%20&#1087;&#1086;&#1089;&#1074;&#1103;&#1097;&#1072;&#1077;&#1090;&#1089;&#1103;!%20&#1055;&#1086;&#1076;&#1072;&#1088;&#1080;%20&#1084;&#1072;&#1084;&#1077;%20&#1101;&#1090;&#1091;%20&#1087;&#1077;&#1089;&#1085;&#1102;.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«С праздником «8 Марта»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algn="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Автор:</a:t>
            </a:r>
          </a:p>
          <a:p>
            <a:pPr algn="r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Овчинникова</a:t>
            </a:r>
            <a:r>
              <a:rPr lang="ru-RU" sz="2400" dirty="0" smtClean="0">
                <a:solidFill>
                  <a:schemeClr val="bg1"/>
                </a:solidFill>
              </a:rPr>
              <a:t> Татьяна Владимировна</a:t>
            </a:r>
          </a:p>
          <a:p>
            <a:pPr algn="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Воспитатель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</a:t>
            </a:r>
            <a:r>
              <a:rPr lang="ru-RU" sz="2400" dirty="0" smtClean="0">
                <a:solidFill>
                  <a:schemeClr val="bg1"/>
                </a:solidFill>
              </a:rPr>
              <a:t> квалификационной категории</a:t>
            </a:r>
          </a:p>
          <a:p>
            <a:pPr algn="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МАДОУ «Детский сад №187»</a:t>
            </a:r>
          </a:p>
          <a:p>
            <a:pPr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Пермь    2015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 ПРАЗДНИКОМ!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мам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9778" y="1412776"/>
            <a:ext cx="4244443" cy="4248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205" y="2348880"/>
            <a:ext cx="5477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cs typeface="Times New Roman" pitchFamily="18" charset="0"/>
              </a:rPr>
              <a:t>Информационные источники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60325" y="2996952"/>
            <a:ext cx="37229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Глобальные сети интернет</a:t>
            </a: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750" y="476250"/>
            <a:ext cx="7993063" cy="5256213"/>
          </a:xfrm>
        </p:spPr>
        <p:txBody>
          <a:bodyPr/>
          <a:lstStyle/>
          <a:p>
            <a:r>
              <a:rPr lang="ru-RU" sz="2000" dirty="0" smtClean="0"/>
              <a:t>ДОРОГИЕ  МАМЫ  И БАБУШКИ!</a:t>
            </a:r>
          </a:p>
          <a:p>
            <a:r>
              <a:rPr lang="ru-RU" sz="2400" dirty="0" smtClean="0"/>
              <a:t>В этот мартовский день,</a:t>
            </a:r>
            <a:br>
              <a:rPr lang="ru-RU" sz="2400" dirty="0" smtClean="0"/>
            </a:br>
            <a:r>
              <a:rPr lang="ru-RU" sz="2400" dirty="0" smtClean="0"/>
              <a:t>Мы желаем Вам добра, что вначале Весны</a:t>
            </a:r>
            <a:br>
              <a:rPr lang="ru-RU" sz="2400" dirty="0" smtClean="0"/>
            </a:br>
            <a:r>
              <a:rPr lang="ru-RU" sz="2400" dirty="0" smtClean="0"/>
              <a:t>В день, когда пробуждаются силы природы</a:t>
            </a:r>
            <a:br>
              <a:rPr lang="ru-RU" sz="2400" dirty="0" smtClean="0"/>
            </a:br>
            <a:r>
              <a:rPr lang="ru-RU" sz="2400" dirty="0" smtClean="0"/>
              <a:t>Мы хотим Вас поздравить от чистой души</a:t>
            </a:r>
            <a:br>
              <a:rPr lang="ru-RU" sz="2400" dirty="0" smtClean="0"/>
            </a:br>
            <a:r>
              <a:rPr lang="ru-RU" sz="2400" dirty="0" smtClean="0"/>
              <a:t>Пожелать Вам здоровья и счастья на долгие годы!</a:t>
            </a:r>
            <a:br>
              <a:rPr lang="ru-RU" sz="2400" dirty="0" smtClean="0"/>
            </a:br>
            <a:r>
              <a:rPr lang="ru-RU" sz="2400" dirty="0" smtClean="0"/>
              <a:t>Пусть весь год женский день не кончается,</a:t>
            </a:r>
            <a:br>
              <a:rPr lang="ru-RU" sz="2400" dirty="0" smtClean="0"/>
            </a:br>
            <a:r>
              <a:rPr lang="ru-RU" sz="2400" dirty="0" smtClean="0"/>
              <a:t>Пусть в честь Вас прожурчат ручейки,</a:t>
            </a:r>
            <a:br>
              <a:rPr lang="ru-RU" sz="2400" dirty="0" smtClean="0"/>
            </a:br>
            <a:r>
              <a:rPr lang="ru-RU" sz="2400" dirty="0" smtClean="0"/>
              <a:t>Пусть Вам солнце всю жизнь улыбается,</a:t>
            </a:r>
            <a:br>
              <a:rPr lang="ru-RU" sz="2400" dirty="0" smtClean="0"/>
            </a:br>
            <a:r>
              <a:rPr lang="ru-RU" sz="2400" dirty="0" smtClean="0"/>
              <a:t>А мужчины пусть дарят цветы!</a:t>
            </a:r>
            <a:endParaRPr lang="ru-RU" sz="24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051" name="Text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80288" y="6396038"/>
            <a:ext cx="1633537" cy="369887"/>
          </a:xfrm>
          <a:prstGeom prst="rect">
            <a:avLst/>
          </a:prstGeom>
          <a:solidFill>
            <a:schemeClr val="bg1">
              <a:alpha val="72156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www.mirpps.ru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836712"/>
            <a:ext cx="5238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Мама- это человек, который может заменить всех, но ее ни кто и никогда заменить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             не сможет!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3238849" cy="3357711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165104" y="2852936"/>
            <a:ext cx="4978896" cy="1512168"/>
          </a:xfrm>
        </p:spPr>
        <p:txBody>
          <a:bodyPr/>
          <a:lstStyle/>
          <a:p>
            <a:r>
              <a:rPr lang="ru-RU" sz="1600" dirty="0" smtClean="0"/>
              <a:t>в</a:t>
            </a:r>
            <a:endParaRPr lang="ru-RU" sz="1600" dirty="0"/>
          </a:p>
        </p:txBody>
      </p:sp>
      <p:pic>
        <p:nvPicPr>
          <p:cNvPr id="8" name="Рисунок 7" descr="Рису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060848"/>
            <a:ext cx="3755136" cy="339634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139952" y="764704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 любом возрасте ребенок для матери остается ребенком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1767" y="908720"/>
            <a:ext cx="7176450" cy="460851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                      Моя мама</a:t>
            </a:r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Ольга Чусовитина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Кто открыл мне этот мир, Не жалея своих сил?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И всегда оберегала? Лучшая на свете МАМА.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Кто на свете всех милее  И теплом своим согреет,  Любит больше, чем себя?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Это МАМОЧКА моя.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Книжки вечером читает  И всегда всё понимает,  Даже если я упряма,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Знаю, любит меня МАМА.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Никогда не унывает,  Что мне надо, точно знает.  Если, вдруг, случится драма,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Кто поддержит? Моя МАМА.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Я шагаю по дорожке, Но устали мои ножки.  Перепрыгнуть через яму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                                         Кто поможет?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 Знаю — МАМА.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12844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                 Моя бабушка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Я бабулю поздравляю  С женским праздником весны!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Я бабулю обожаю,     Людям бабушки нужны!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Сказку добрую расскажет,   Колыбельную споет,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Теплый зимний шарфик свяжет   И гулять со мной пойдет!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Не накажет шалунишку   И конфетку даст с собой.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И девчонка, и мальчишка,   Любит бабушку любой!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  Ближе бабушки чудесной  Нет подружки у меня!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Мне с бабулей интересно,    Не прожить нам врозь ни дня!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3360130" cy="2240087"/>
          </a:xfrm>
          <a:prstGeom prst="rect">
            <a:avLst/>
          </a:prstGeom>
        </p:spPr>
      </p:pic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692696"/>
            <a:ext cx="3595879" cy="2387844"/>
          </a:xfrm>
          <a:prstGeom prst="rect">
            <a:avLst/>
          </a:prstGeom>
        </p:spPr>
      </p:pic>
      <p:pic>
        <p:nvPicPr>
          <p:cNvPr id="4" name="Рисунок 3" descr="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142532"/>
            <a:ext cx="3600400" cy="284330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Песня - МАМА ! Всем мамам посвящается! Подари маме эту песню.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3" y="332656"/>
            <a:ext cx="8208912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marta-05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8marta-05</Template>
  <TotalTime>150</TotalTime>
  <Words>80</Words>
  <Application>Microsoft Office PowerPoint</Application>
  <PresentationFormat>Экран (4:3)</PresentationFormat>
  <Paragraphs>29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8marta-05</vt:lpstr>
      <vt:lpstr>Презентация  «С праздником «8 Марта»</vt:lpstr>
      <vt:lpstr>Слайд 2</vt:lpstr>
      <vt:lpstr>Слайд 3</vt:lpstr>
      <vt:lpstr>в</vt:lpstr>
      <vt:lpstr>Слайд 5</vt:lpstr>
      <vt:lpstr>Слайд 6</vt:lpstr>
      <vt:lpstr>Слайд 7</vt:lpstr>
      <vt:lpstr>Слайд 8</vt:lpstr>
      <vt:lpstr>Слайд 9</vt:lpstr>
      <vt:lpstr>С ПРАЗДНИКОМ!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PK</dc:creator>
  <cp:lastModifiedBy>PK</cp:lastModifiedBy>
  <cp:revision>20</cp:revision>
  <dcterms:created xsi:type="dcterms:W3CDTF">2015-02-27T17:06:55Z</dcterms:created>
  <dcterms:modified xsi:type="dcterms:W3CDTF">2015-03-01T05:58:40Z</dcterms:modified>
</cp:coreProperties>
</file>