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64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5" autoAdjust="0"/>
  </p:normalViewPr>
  <p:slideViewPr>
    <p:cSldViewPr>
      <p:cViewPr varScale="1">
        <p:scale>
          <a:sx n="59" d="100"/>
          <a:sy n="59" d="100"/>
        </p:scale>
        <p:origin x="-9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РОЛЬ ВОСПИТАТЕЛЯ В ОРГАНИЗАЦИИ ПОЗНАВАТЕЛЬНО – ИССЛЕДОВАТЕЛЬСКОЙ ДЕЯТЕЛЬНОСТИ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ПЕРВОЙ МЛАДШЕЙ ГРУППЕ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Петрова Н.Б.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первой категории ГБДОУ №55 Калининского района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Санкт – Петербург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77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ЭКСПЕРИМЕНТИРОВАНИЕ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Китайская пословица гласит: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Расскажи – и я забуду, покажи – и я запомню, дай попробовать – и я пойму».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Усваивается все прочно и надолго, когда ребенок слышит, видит и делает сам. Исследования предоставляют ребенку возможность самому найти ответы на вопросы «как? » и «почему».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4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Совместная деятельность по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экспериментированию. Игровая ситуация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«Почему кораблик не плывет»</a:t>
            </a:r>
            <a:endParaRPr lang="ru-RU" sz="2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51601"/>
            <a:ext cx="4038600" cy="242316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51601"/>
            <a:ext cx="4038600" cy="2423160"/>
          </a:xfrm>
        </p:spPr>
      </p:pic>
    </p:spTree>
    <p:extLst>
      <p:ext uri="{BB962C8B-B14F-4D97-AF65-F5344CB8AC3E}">
        <p14:creationId xmlns:p14="http://schemas.microsoft.com/office/powerpoint/2010/main" val="12513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ИСПОЛЬЗУЕ МАЯ ЛИТЕРАТУРА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Примерная образовательная программа дошкольного образования « От рождения до школы» под редакцией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Т.С. Комаровой,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М.А.Васильевой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Комплексные занятия по программе «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 рождения до школы» под редакцией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Т.С. Комаровой,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М.А.Васильевой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Л.А.Венгер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Э.Г.Пилюгина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Н.Б.Венгер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«Воспитание сенсорной культуры ребенка»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Буторина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Хилтунен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материал»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Н.Н.Дерягина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«Игры с песком и водой»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97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развивающей среды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и методы организации познавательно – исследовательской деятельности в первой младшей группе</a:t>
            </a:r>
          </a:p>
          <a:p>
            <a:pPr>
              <a:buFont typeface="Wingdings" pitchFamily="2" charset="2"/>
              <a:buChar char="ü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у детей интереса к поисковой активности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97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ОСОБЕННОСТИ РАЗВИТИЯ ДЕТЕЙ 2-3 ЛЕТ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Основной формой мышления является наглядно - действенная</a:t>
            </a:r>
            <a:r>
              <a:rPr lang="ru-RU" b="1" dirty="0" smtClean="0"/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ситуации разрешаются путем реального действия 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предметами</a:t>
            </a:r>
          </a:p>
          <a:p>
            <a:pPr>
              <a:buFont typeface="Wingdings" pitchFamily="2" charset="2"/>
              <a:buChar char="ü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Основным видом деятельности является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</a:t>
            </a:r>
          </a:p>
          <a:p>
            <a:pPr>
              <a:buFont typeface="Wingdings" pitchFamily="2" charset="2"/>
              <a:buChar char="ü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Совершенствуются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зрительные и слуховые  ориентировки, что позволяет детям безошибочно выполнять ряд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поручений: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осуществлять выбор из 2–3 предметов по форме, величине и цвету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ОБЛАСТЬ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ПОЗНАВАТЕЛЬНОЕ  РАЗВИТИЕ 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ПРЕДПОЛАГАЕТ РАЗВИТИЕ ИНТЕРЕСОВ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ДЕТЕЙ, ЛЮБОЗНАТЕЛЬНОСТИ 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ПОЗНАВАТЕЛЬНОЙ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МОТИВАЦИИ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РАССМАТРИВАНИЕ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НАБЛЮДЕНИЕ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ОБСЛЕДОВАНИЕ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553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РАЗВИВАЮЩАЯ СРЕДА ДОЛЖНА БЫТЬ НАСЫЩЕННОЙ,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ПРЕДОСТАВЛЯТЬ РЕБЕНКУ ВОЗМОЖНОСТЬ ДЛЯ АКТИВНОГО ИССЛЕДОВАНИЯ И РЕШЕНИЯ ЗАДАЧ, СОДЕРЖАТЬ СОВРЕМЕННЫЕ МАТЕРИАЛЫ (КОНСТРУКТОРЫ, МАТЕРИАЛЫ ДЛЯ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ФОРМИРОВАНИЯ СЕНСОРИКИ, НАБОРЫ ДЛЯ ЭКСПЕРИМЕНТИРОВАНИЯ И ПР.)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4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МАТЕРИАЛЫ И ОБОРУДОВАНИЕ ДЛЯ ПОЗНАВАТЕЛЬНОЙ ДЕЯТЕЛЬНОСТИ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ОБЪЕКТЫ ДЛЯ ИССЛЕДОВАНИЯ В ДЕЙСТВИИ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ОБРАЗНО – СИМВОЛИЧЕСКИЙ МАТЕРИАЛ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75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Стимулировать детскую познавательную активность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можно: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Регулярно предлагая вопросы, требующие размышления</a:t>
            </a:r>
          </a:p>
          <a:p>
            <a:pPr marL="0" indent="0" algn="just">
              <a:spcBef>
                <a:spcPts val="0"/>
              </a:spcBef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Обеспечивая в ходе обсуждения атмосферу поддержки </a:t>
            </a:r>
          </a:p>
          <a:p>
            <a:pPr marL="0" indent="0" algn="just">
              <a:spcBef>
                <a:spcPts val="0"/>
              </a:spcBef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Помогая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детям обнаружить ошибки в своих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рассуждениях</a:t>
            </a:r>
          </a:p>
          <a:p>
            <a:pPr marL="0" indent="0" algn="just">
              <a:spcBef>
                <a:spcPts val="0"/>
              </a:spcBef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Предлагая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дополнительные средства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двигательные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образные,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наглядные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модели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символы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7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СЕНСОРНОЕ  РАЗВИТИЕ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ВОСПРИЯТИЯ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ПРЕДСТАВЛЕНИЙ О ВНЕШНИХ СВОЙСТВАХ ПРЕДМЕТА (ФОРМА, ЦВЕТ, ВЕЛИЧИНА, ПОЛОЖЕНИЕ В ПРОСТРАНСТВЕ, ЗАПАХ, ВКУС И Т.П.)</a:t>
            </a:r>
          </a:p>
          <a:p>
            <a:pPr marL="0" indent="0">
              <a:spcBef>
                <a:spcPts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8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1579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Совместная деятельность по сенсорному воспитанию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Знакомство с геометрическими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фигурами осуществляется  на дидактических играх по принципу от простого к сложному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nonymouse\Desktop\Петрова\2014 - 2015 уч.год\подготовка презентации познавательно - ис\фото1 геометрические фигуры\IMG_20141126_0918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1666081"/>
            <a:ext cx="51117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337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РОЛЬ ВОСПИТАТЕЛЯ В ОРГАНИЗАЦИИ ПОЗНАВАТЕЛЬНО – ИССЛЕДОВАТЕЛЬСКОЙ ДЕЯТЕЛЬНОСТИ  В ПЕРВОЙ МЛАДШЕЙ ГРУППЕ</vt:lpstr>
      <vt:lpstr>СОДЕРЖАНИЕ</vt:lpstr>
      <vt:lpstr>ОСОБЕННОСТИ РАЗВИТИЯ ДЕТЕЙ 2-3 ЛЕТ</vt:lpstr>
      <vt:lpstr>ОБРАЗОВАТЕЛЬНАЯ ОБЛАСТЬ    «ПОЗНАВАТЕЛЬНОЕ  РАЗВИТИЕ »  ПРЕДПОЛАГАЕТ РАЗВИТИЕ ИНТЕРЕСОВ   ДЕТЕЙ, ЛЮБОЗНАТЕЛЬНОСТИ И   ПОЗНАВАТЕЛЬНОЙ МОТИВАЦИИ   РАССМАТРИВАНИЕ   НАБЛЮДЕНИЕ   ОБСЛЕДОВАНИЕ </vt:lpstr>
      <vt:lpstr>РАЗВИВАЮЩАЯ СРЕДА ДОЛЖНА БЫТЬ НАСЫЩЕННОЙ, ПРЕДОСТАВЛЯТЬ РЕБЕНКУ ВОЗМОЖНОСТЬ ДЛЯ АКТИВНОГО ИССЛЕДОВАНИЯ И РЕШЕНИЯ ЗАДАЧ, СОДЕРЖАТЬ СОВРЕМЕННЫЕ МАТЕРИАЛЫ (КОНСТРУКТОРЫ, МАТЕРИАЛЫ ДЛЯ ФОРМИРОВАНИЯ СЕНСОРИКИ, НАБОРЫ ДЛЯ ЭКСПЕРИМЕНТИРОВАНИЯ И ПР.) </vt:lpstr>
      <vt:lpstr> МАТЕРИАЛЫ И ОБОРУДОВАНИЕ ДЛЯ ПОЗНАВАТЕЛЬНОЙ ДЕЯТЕЛЬНОСТИ</vt:lpstr>
      <vt:lpstr> Стимулировать детскую познавательную активность можно:</vt:lpstr>
      <vt:lpstr>СЕНСОРНОЕ  РАЗВИТИЕ</vt:lpstr>
      <vt:lpstr>Совместная деятельность по сенсорному воспитанию</vt:lpstr>
      <vt:lpstr>ЭКСПЕРИМЕНТИРОВАНИЕ</vt:lpstr>
      <vt:lpstr>Совместная деятельность по экспериментированию. Игровая ситуация   «Почему кораблик не плывет»</vt:lpstr>
      <vt:lpstr>ИСПОЛЬЗУЕ 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ВОСПИТАТЕЛЯ В ОРГАНИЗАЦИИ ПОЗНАВАТЕЛЬНО – ИССЛЕДОВАТЕЛЬСКОЙ ДЕЯТЕЛЬНОСТИ  В ПЕРВОЙ МЛАДШЕЙ ГРУППЕ</dc:title>
  <dc:creator>Anonymouse</dc:creator>
  <cp:lastModifiedBy>Anonymouse</cp:lastModifiedBy>
  <cp:revision>35</cp:revision>
  <dcterms:created xsi:type="dcterms:W3CDTF">2014-04-07T15:55:31Z</dcterms:created>
  <dcterms:modified xsi:type="dcterms:W3CDTF">2015-01-25T08:09:28Z</dcterms:modified>
</cp:coreProperties>
</file>