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0" r:id="rId10"/>
    <p:sldId id="261" r:id="rId11"/>
    <p:sldId id="262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5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3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7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8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1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5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7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7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C623-EB0A-4A19-A0E2-050F8F2FDCEB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40AC-A949-4C19-80BA-5FD8409B4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5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-484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958" y="548680"/>
            <a:ext cx="76620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НОД по математике</a:t>
            </a: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подготовительной группе.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095" y="4070762"/>
            <a:ext cx="5375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 и провела: </a:t>
            </a:r>
            <a:r>
              <a:rPr lang="ru-RU" dirty="0" smtClean="0"/>
              <a:t>Виноградова Юлия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Викторовна воспитатель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ГБДОУ №6 Красносельского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р-на Санкт-Петербурга.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6093296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2014 год.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59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51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653213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509120"/>
            <a:ext cx="2688299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5157192"/>
            <a:ext cx="282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Развивающая игра «</a:t>
            </a:r>
            <a:r>
              <a:rPr lang="ru-RU" sz="1600" i="1" dirty="0" err="1"/>
              <a:t>С</a:t>
            </a:r>
            <a:r>
              <a:rPr lang="ru-RU" sz="1600" i="1" dirty="0" err="1" smtClean="0"/>
              <a:t>енсино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5720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" y="0"/>
            <a:ext cx="918051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653213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579770"/>
            <a:ext cx="2491803" cy="1868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33" y="4077072"/>
            <a:ext cx="2921062" cy="21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7424"/>
            <a:ext cx="9288748" cy="726647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653213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93" y="3861048"/>
            <a:ext cx="3514154" cy="2635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66" y="4221088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653213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99" y="71200"/>
            <a:ext cx="2716801" cy="2037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26" y="494116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5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54344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Фоны для презентации: </a:t>
            </a:r>
            <a:r>
              <a:rPr lang="ru-RU" dirty="0" smtClean="0"/>
              <a:t>сайт</a:t>
            </a:r>
            <a:r>
              <a:rPr lang="en-US" dirty="0" smtClean="0"/>
              <a:t> www. tvoyrebenok.ru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60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Владик</dc:creator>
  <cp:lastModifiedBy>Владик</cp:lastModifiedBy>
  <cp:revision>5</cp:revision>
  <cp:lastPrinted>2015-01-16T09:50:44Z</cp:lastPrinted>
  <dcterms:created xsi:type="dcterms:W3CDTF">2015-01-16T09:12:26Z</dcterms:created>
  <dcterms:modified xsi:type="dcterms:W3CDTF">2015-01-16T09:55:44Z</dcterms:modified>
</cp:coreProperties>
</file>