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5" r:id="rId7"/>
    <p:sldId id="260" r:id="rId8"/>
    <p:sldId id="273" r:id="rId9"/>
    <p:sldId id="262" r:id="rId10"/>
    <p:sldId id="274" r:id="rId11"/>
    <p:sldId id="263" r:id="rId12"/>
    <p:sldId id="275" r:id="rId13"/>
    <p:sldId id="276" r:id="rId14"/>
    <p:sldId id="279" r:id="rId15"/>
    <p:sldId id="277" r:id="rId16"/>
    <p:sldId id="278" r:id="rId17"/>
    <p:sldId id="264" r:id="rId18"/>
    <p:sldId id="269" r:id="rId19"/>
    <p:sldId id="270" r:id="rId20"/>
    <p:sldId id="271" r:id="rId21"/>
    <p:sldId id="281" r:id="rId22"/>
    <p:sldId id="268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ru.wikipedia.org/wiki/%D0%A0%D0%B8%D1%83-%D0%93%D1%80%D0%B0%D0%BD%D0%B4%D0%B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ru.wikipedia.org/wiki/%D0%90%D0%BB%D1%8C%D0%B1%D0%B0%D1%81%D0%B5%D1%82%D0%B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1216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Цикл занятий для детей 5-7 лет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Музыкальный руководитель: 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Костикова Г.Ю.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838177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FF00"/>
                </a:solidFill>
                <a:latin typeface="Arial Narrow" pitchFamily="34" charset="0"/>
              </a:rPr>
              <a:t>«Звуки музыки»</a:t>
            </a:r>
            <a:endParaRPr lang="ru-RU" sz="8800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1527882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Дарбука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Египта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Дарбука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672407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АШИКО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 коническим корпусом из Африки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ile:Ashiko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Конга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из  Латинской Америки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Conga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225" y="1609725"/>
            <a:ext cx="4476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Бонго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из Кубы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из Индии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TABL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1670050"/>
            <a:ext cx="57658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Тайко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из Японии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Taiko dru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530" y="1447800"/>
            <a:ext cx="34061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772400" cy="6529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Генданг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Индонезии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SambaSunda Quintett in Cologne (0253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658" y="1447800"/>
            <a:ext cx="51978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Чангу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форме песочных часов из Кореи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Janggu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5062" y="1719262"/>
            <a:ext cx="4791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79695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Как играют на барабане?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екоторые виды африканских барабанов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40050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амые популярные инструменты Северной Инд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Традиционный хват палочек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pload.wikimedia.org/wikipedia/commons/thumb/d/de/Drumstick_regular_grip.jpg/220px-Drumstick_regular_grip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apoleon1unifo.narod.ru/photo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757758" cy="50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узыка\Картинки и раскраски\раскраски\0008-021-Barab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19"/>
            <a:ext cx="1951856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7030A0"/>
                </a:solidFill>
              </a:rPr>
              <a:t>Загадка: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Деревянные подружки </a:t>
            </a:r>
          </a:p>
          <a:p>
            <a:pPr algn="ctr">
              <a:buNone/>
            </a:pPr>
            <a:r>
              <a:rPr lang="ru-RU" i="1" dirty="0" smtClean="0"/>
              <a:t>Пляшут на его макушке, </a:t>
            </a:r>
          </a:p>
          <a:p>
            <a:pPr algn="ctr">
              <a:buNone/>
            </a:pPr>
            <a:r>
              <a:rPr lang="ru-RU" i="1" dirty="0" smtClean="0"/>
              <a:t>Бьют его, а он гремит — </a:t>
            </a:r>
          </a:p>
          <a:p>
            <a:pPr algn="ctr">
              <a:buNone/>
            </a:pPr>
            <a:r>
              <a:rPr lang="ru-RU" i="1" dirty="0" smtClean="0"/>
              <a:t>В ногу всем шагать велит.</a:t>
            </a:r>
          </a:p>
          <a:p>
            <a:pPr algn="ctr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157192"/>
            <a:ext cx="7315200" cy="974433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Коллектив бразильских барабанщиц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айл:Bataladrummers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086" b="120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harmonia.tomsk.ru/files/bez_razgadki_50/malyj_barab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3265631" cy="24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:\КАРТИНКИ\изображения музыкальных инструментов\барабан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844824"/>
            <a:ext cx="3854900" cy="472961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Малый и большой барабаны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Барабаны в репетиционной студии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upload.wikimedia.org/wikipedia/commons/thumb/1/13/Tracking_Room.jpg/350px-Tracking_Room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132" b="161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Памятник барабану в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  <a:hlinkClick r:id="rId2" tooltip="Риу-Гранди"/>
              </a:rPr>
              <a:t>Риу-Гранди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ile:Monumento Tambor 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14478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Памятник барабану в </a:t>
            </a:r>
            <a:r>
              <a:rPr lang="ru-RU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Альбасете"/>
              </a:rPr>
              <a:t>Альбасете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e:Tobarra-monumento-al-tambor-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355243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Gabriola" pitchFamily="82" charset="0"/>
              </a:rPr>
              <a:t>БАРАБАН</a:t>
            </a:r>
            <a:endParaRPr lang="ru-RU" sz="8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http://muzpuls.ru/uploads/images/7/7/f/1/363/449893b0a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888432" cy="33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half" idx="4294967295"/>
          </p:nvPr>
        </p:nvSpPr>
        <p:spPr>
          <a:xfrm>
            <a:off x="0" y="5445125"/>
            <a:ext cx="7315200" cy="685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200" i="1" smtClean="0">
                <a:solidFill>
                  <a:srgbClr val="C00000"/>
                </a:solidFill>
                <a:cs typeface="Angsana New" pitchFamily="18" charset="-34"/>
              </a:rPr>
              <a:t>                   Роберт </a:t>
            </a:r>
            <a:r>
              <a:rPr lang="ru-RU" sz="3200" i="1" dirty="0" err="1" smtClean="0">
                <a:solidFill>
                  <a:srgbClr val="C00000"/>
                </a:solidFill>
                <a:cs typeface="Angsana New" pitchFamily="18" charset="-34"/>
              </a:rPr>
              <a:t>Парр</a:t>
            </a:r>
            <a:r>
              <a:rPr lang="ru-RU" sz="3200" i="1" dirty="0" smtClean="0">
                <a:solidFill>
                  <a:srgbClr val="C00000"/>
                </a:solidFill>
                <a:cs typeface="Angsana New" pitchFamily="18" charset="-34"/>
              </a:rPr>
              <a:t>. Юный барабанщик</a:t>
            </a:r>
            <a:endParaRPr lang="ru-RU" sz="3200" i="1" dirty="0">
              <a:solidFill>
                <a:srgbClr val="C00000"/>
              </a:solidFill>
              <a:cs typeface="Angsana New" pitchFamily="18" charset="-34"/>
            </a:endParaRPr>
          </a:p>
        </p:txBody>
      </p:sp>
      <p:pic>
        <p:nvPicPr>
          <p:cNvPr id="1028" name="Picture 4" descr="E:\КАРТИНКИ\изображения исполнителей\бараб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9550"/>
            <a:ext cx="3960439" cy="50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Жители африканского племени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Тумба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юмба</a:t>
            </a:r>
            <a:endParaRPr lang="ru-RU" dirty="0"/>
          </a:p>
        </p:txBody>
      </p:sp>
      <p:pic>
        <p:nvPicPr>
          <p:cNvPr id="5" name="Содержимое 4" descr="http://kalistetika.ru/wp-content/uploads/2012/10/tribes-of-afric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Барабан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Там-там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африканского  племени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тумба-юмба</a:t>
            </a:r>
            <a:endParaRPr lang="ru-RU" dirty="0"/>
          </a:p>
        </p:txBody>
      </p:sp>
      <p:pic>
        <p:nvPicPr>
          <p:cNvPr id="5" name="Содержимое 4" descr="http://melma.ru/uploads/posts/2011-03/1299663276_tamtam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090737"/>
            <a:ext cx="5174133" cy="41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445125"/>
            <a:ext cx="7315200" cy="685800"/>
          </a:xfrm>
        </p:spPr>
        <p:txBody>
          <a:bodyPr>
            <a:noAutofit/>
          </a:bodyPr>
          <a:lstStyle/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Барабаны племени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Тумба-юмба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:\Музыка\картинки и раскраски\Картинки и раскраски\раскраски\капелла\000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узыка\картинки и раскраски\Картинки и раскраски\раскраски\капелла\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Музыка\картинки и раскраски\Картинки и раскраски\раскраски\капелла\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06896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Музыка\картинки и раскраски\Картинки и раскраски\раскраски\капелла\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8518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E:\КАРТИНКИ\картинки и раскраски\Картинки и раскраски\раскраски\капелла\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077072"/>
            <a:ext cx="1143000" cy="1143000"/>
          </a:xfrm>
          <a:prstGeom prst="rect">
            <a:avLst/>
          </a:prstGeom>
          <a:noFill/>
        </p:spPr>
      </p:pic>
      <p:pic>
        <p:nvPicPr>
          <p:cNvPr id="17411" name="Picture 3" descr="E:\КАРТИНКИ\картинки и раскраски\Картинки и раскраски\раскраски\капелла\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229200"/>
            <a:ext cx="1143000" cy="1143000"/>
          </a:xfrm>
          <a:prstGeom prst="rect">
            <a:avLst/>
          </a:prstGeom>
          <a:noFill/>
        </p:spPr>
      </p:pic>
      <p:pic>
        <p:nvPicPr>
          <p:cNvPr id="17412" name="Picture 4" descr="E:\КАРТИНКИ\картинки и раскраски\Картинки и раскраски\раскраски\капелла\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484784"/>
            <a:ext cx="1143000" cy="1143000"/>
          </a:xfrm>
          <a:prstGeom prst="rect">
            <a:avLst/>
          </a:prstGeom>
          <a:noFill/>
        </p:spPr>
      </p:pic>
      <p:pic>
        <p:nvPicPr>
          <p:cNvPr id="17413" name="Picture 5" descr="E:\КАРТИНКИ\картинки и раскраски\Картинки и раскраски\раскраски\капелла\0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628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:Leopard (Panthera pardus)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26654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per-animal.ru/wp-content/uploads/2012/10/%D1%83%D0%B3%D1%80%D1%8E%D0%BC%D1%8B%D0%B9-%D0%BA%D1%80%D0%BE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54189" cy="25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loranimal.ru/pages/animal/s/1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2861945" cy="27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1.nnm.ru/a/7/2/9/e/d031d65c8e6b8aba70446f042f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610173" cy="246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uzfek.ru/sites/default/files/Man-on-Fire-in-Photoshop-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80"/>
            <a:ext cx="2970213" cy="24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Барабаны различных стран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Джембе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форме кубка из Африки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File:Djembe, Gha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27485" y="1447800"/>
            <a:ext cx="29462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104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«Звуки музыки»</vt:lpstr>
      <vt:lpstr>Загадка:</vt:lpstr>
      <vt:lpstr>БАРАБАН</vt:lpstr>
      <vt:lpstr>Слайд 4</vt:lpstr>
      <vt:lpstr> Жители африканского племени  Тумба -юмба</vt:lpstr>
      <vt:lpstr>  Барабан Там-там   африканского  племени тумба-юмба</vt:lpstr>
      <vt:lpstr>Барабаны племени Тумба-юмба</vt:lpstr>
      <vt:lpstr>Слайд 8</vt:lpstr>
      <vt:lpstr>Барабаны различных стран    Джембе в форме кубка из Африки</vt:lpstr>
      <vt:lpstr>Дарбука из Египта </vt:lpstr>
      <vt:lpstr>АШИКО с коническим корпусом из Африки</vt:lpstr>
      <vt:lpstr>Конга  из  Латинской Америки</vt:lpstr>
      <vt:lpstr>Бонго из Кубы</vt:lpstr>
      <vt:lpstr> Табла из Индии</vt:lpstr>
      <vt:lpstr>Тайко из Японии</vt:lpstr>
      <vt:lpstr>  Генданг из Индонезии </vt:lpstr>
      <vt:lpstr>Чангу в форме песочных часов из Кореи</vt:lpstr>
      <vt:lpstr>Как играют на барабане?</vt:lpstr>
      <vt:lpstr>Традиционный хват палочек</vt:lpstr>
      <vt:lpstr>Слайд 20</vt:lpstr>
      <vt:lpstr>Малый и большой барабаны</vt:lpstr>
      <vt:lpstr>Слайд 22</vt:lpstr>
      <vt:lpstr>Памятник барабану в Риу-Гранди</vt:lpstr>
      <vt:lpstr>Памятник барабану в Альбасете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30</cp:revision>
  <dcterms:created xsi:type="dcterms:W3CDTF">2013-02-16T05:40:00Z</dcterms:created>
  <dcterms:modified xsi:type="dcterms:W3CDTF">2013-02-18T09:42:55Z</dcterms:modified>
</cp:coreProperties>
</file>