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71" r:id="rId4"/>
    <p:sldId id="267" r:id="rId5"/>
    <p:sldId id="259" r:id="rId6"/>
    <p:sldId id="272" r:id="rId7"/>
    <p:sldId id="264" r:id="rId8"/>
    <p:sldId id="261" r:id="rId9"/>
    <p:sldId id="265" r:id="rId10"/>
    <p:sldId id="266" r:id="rId11"/>
    <p:sldId id="273" r:id="rId12"/>
    <p:sldId id="275" r:id="rId13"/>
    <p:sldId id="276" r:id="rId14"/>
    <p:sldId id="277" r:id="rId15"/>
    <p:sldId id="27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F00"/>
    <a:srgbClr val="003B68"/>
    <a:srgbClr val="008A00"/>
    <a:srgbClr val="FF0000"/>
    <a:srgbClr val="AAF4BD"/>
    <a:srgbClr val="333333"/>
    <a:srgbClr val="B6B6B6"/>
    <a:srgbClr val="D5D5D5"/>
    <a:srgbClr val="9966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83" autoAdjust="0"/>
  </p:normalViewPr>
  <p:slideViewPr>
    <p:cSldViewPr>
      <p:cViewPr>
        <p:scale>
          <a:sx n="70" d="100"/>
          <a:sy n="70" d="100"/>
        </p:scale>
        <p:origin x="-1302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178D7-519D-4D6D-A5AC-560027E0600E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5C3AF-848C-412E-A278-E6C96399FF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5926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5C3AF-848C-412E-A278-E6C96399FF3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9802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5C3AF-848C-412E-A278-E6C96399FF3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054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7" name="Group 7"/>
          <p:cNvGrpSpPr>
            <a:grpSpLocks/>
          </p:cNvGrpSpPr>
          <p:nvPr userDrawn="1"/>
        </p:nvGrpSpPr>
        <p:grpSpPr bwMode="auto">
          <a:xfrm>
            <a:off x="-76200" y="228600"/>
            <a:ext cx="2743200" cy="1981200"/>
            <a:chOff x="180" y="384"/>
            <a:chExt cx="1654" cy="1520"/>
          </a:xfrm>
        </p:grpSpPr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432" y="432"/>
              <a:ext cx="1392" cy="864"/>
            </a:xfrm>
            <a:custGeom>
              <a:avLst/>
              <a:gdLst>
                <a:gd name="T0" fmla="*/ 0 w 1392"/>
                <a:gd name="T1" fmla="*/ 0 h 864"/>
                <a:gd name="T2" fmla="*/ 288 w 1392"/>
                <a:gd name="T3" fmla="*/ 384 h 864"/>
                <a:gd name="T4" fmla="*/ 768 w 1392"/>
                <a:gd name="T5" fmla="*/ 720 h 864"/>
                <a:gd name="T6" fmla="*/ 1008 w 1392"/>
                <a:gd name="T7" fmla="*/ 864 h 864"/>
                <a:gd name="T8" fmla="*/ 1392 w 1392"/>
                <a:gd name="T9" fmla="*/ 816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2" h="864">
                  <a:moveTo>
                    <a:pt x="0" y="0"/>
                  </a:moveTo>
                  <a:lnTo>
                    <a:pt x="288" y="384"/>
                  </a:lnTo>
                  <a:lnTo>
                    <a:pt x="768" y="720"/>
                  </a:lnTo>
                  <a:lnTo>
                    <a:pt x="1008" y="864"/>
                  </a:lnTo>
                  <a:lnTo>
                    <a:pt x="1392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423" y="406"/>
              <a:ext cx="517" cy="1498"/>
            </a:xfrm>
            <a:custGeom>
              <a:avLst/>
              <a:gdLst>
                <a:gd name="T0" fmla="*/ 482 w 517"/>
                <a:gd name="T1" fmla="*/ 0 h 1498"/>
                <a:gd name="T2" fmla="*/ 429 w 517"/>
                <a:gd name="T3" fmla="*/ 358 h 1498"/>
                <a:gd name="T4" fmla="*/ 488 w 517"/>
                <a:gd name="T5" fmla="*/ 546 h 1498"/>
                <a:gd name="T6" fmla="*/ 517 w 517"/>
                <a:gd name="T7" fmla="*/ 893 h 1498"/>
                <a:gd name="T8" fmla="*/ 488 w 517"/>
                <a:gd name="T9" fmla="*/ 1069 h 1498"/>
                <a:gd name="T10" fmla="*/ 194 w 517"/>
                <a:gd name="T11" fmla="*/ 1369 h 1498"/>
                <a:gd name="T12" fmla="*/ 0 w 517"/>
                <a:gd name="T13" fmla="*/ 1498 h 1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7" h="1498">
                  <a:moveTo>
                    <a:pt x="482" y="0"/>
                  </a:moveTo>
                  <a:lnTo>
                    <a:pt x="429" y="358"/>
                  </a:lnTo>
                  <a:lnTo>
                    <a:pt x="488" y="546"/>
                  </a:lnTo>
                  <a:lnTo>
                    <a:pt x="517" y="893"/>
                  </a:lnTo>
                  <a:lnTo>
                    <a:pt x="488" y="1069"/>
                  </a:lnTo>
                  <a:lnTo>
                    <a:pt x="194" y="1369"/>
                  </a:lnTo>
                  <a:lnTo>
                    <a:pt x="0" y="1498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180" y="432"/>
              <a:ext cx="1184" cy="872"/>
            </a:xfrm>
            <a:custGeom>
              <a:avLst/>
              <a:gdLst>
                <a:gd name="T0" fmla="*/ 1184 w 1184"/>
                <a:gd name="T1" fmla="*/ 0 h 872"/>
                <a:gd name="T2" fmla="*/ 1034 w 1184"/>
                <a:gd name="T3" fmla="*/ 159 h 872"/>
                <a:gd name="T4" fmla="*/ 932 w 1184"/>
                <a:gd name="T5" fmla="*/ 328 h 872"/>
                <a:gd name="T6" fmla="*/ 731 w 1184"/>
                <a:gd name="T7" fmla="*/ 532 h 872"/>
                <a:gd name="T8" fmla="*/ 567 w 1184"/>
                <a:gd name="T9" fmla="*/ 723 h 872"/>
                <a:gd name="T10" fmla="*/ 402 w 1184"/>
                <a:gd name="T11" fmla="*/ 858 h 872"/>
                <a:gd name="T12" fmla="*/ 0 w 1184"/>
                <a:gd name="T13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4" h="872">
                  <a:moveTo>
                    <a:pt x="1184" y="0"/>
                  </a:moveTo>
                  <a:lnTo>
                    <a:pt x="1034" y="159"/>
                  </a:lnTo>
                  <a:lnTo>
                    <a:pt x="932" y="328"/>
                  </a:lnTo>
                  <a:lnTo>
                    <a:pt x="731" y="532"/>
                  </a:lnTo>
                  <a:lnTo>
                    <a:pt x="567" y="723"/>
                  </a:lnTo>
                  <a:lnTo>
                    <a:pt x="402" y="858"/>
                  </a:lnTo>
                  <a:lnTo>
                    <a:pt x="0" y="872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282" y="746"/>
              <a:ext cx="1552" cy="236"/>
            </a:xfrm>
            <a:custGeom>
              <a:avLst/>
              <a:gdLst>
                <a:gd name="T0" fmla="*/ 1552 w 1552"/>
                <a:gd name="T1" fmla="*/ 0 h 236"/>
                <a:gd name="T2" fmla="*/ 1193 w 1552"/>
                <a:gd name="T3" fmla="*/ 189 h 236"/>
                <a:gd name="T4" fmla="*/ 858 w 1552"/>
                <a:gd name="T5" fmla="*/ 218 h 236"/>
                <a:gd name="T6" fmla="*/ 629 w 1552"/>
                <a:gd name="T7" fmla="*/ 206 h 236"/>
                <a:gd name="T8" fmla="*/ 306 w 1552"/>
                <a:gd name="T9" fmla="*/ 236 h 236"/>
                <a:gd name="T10" fmla="*/ 124 w 1552"/>
                <a:gd name="T11" fmla="*/ 218 h 236"/>
                <a:gd name="T12" fmla="*/ 0 w 1552"/>
                <a:gd name="T13" fmla="*/ 20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2" h="236">
                  <a:moveTo>
                    <a:pt x="1552" y="0"/>
                  </a:moveTo>
                  <a:lnTo>
                    <a:pt x="1193" y="189"/>
                  </a:lnTo>
                  <a:lnTo>
                    <a:pt x="858" y="218"/>
                  </a:lnTo>
                  <a:lnTo>
                    <a:pt x="629" y="206"/>
                  </a:lnTo>
                  <a:lnTo>
                    <a:pt x="306" y="236"/>
                  </a:lnTo>
                  <a:lnTo>
                    <a:pt x="124" y="218"/>
                  </a:lnTo>
                  <a:lnTo>
                    <a:pt x="0" y="20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384" y="432"/>
              <a:ext cx="1296" cy="1056"/>
            </a:xfrm>
            <a:custGeom>
              <a:avLst/>
              <a:gdLst>
                <a:gd name="T0" fmla="*/ 1200 w 1296"/>
                <a:gd name="T1" fmla="*/ 864 h 1056"/>
                <a:gd name="T2" fmla="*/ 1248 w 1296"/>
                <a:gd name="T3" fmla="*/ 768 h 1056"/>
                <a:gd name="T4" fmla="*/ 1248 w 1296"/>
                <a:gd name="T5" fmla="*/ 720 h 1056"/>
                <a:gd name="T6" fmla="*/ 1296 w 1296"/>
                <a:gd name="T7" fmla="*/ 432 h 1056"/>
                <a:gd name="T8" fmla="*/ 864 w 1296"/>
                <a:gd name="T9" fmla="*/ 144 h 1056"/>
                <a:gd name="T10" fmla="*/ 480 w 1296"/>
                <a:gd name="T11" fmla="*/ 0 h 1056"/>
                <a:gd name="T12" fmla="*/ 144 w 1296"/>
                <a:gd name="T13" fmla="*/ 96 h 1056"/>
                <a:gd name="T14" fmla="*/ 96 w 1296"/>
                <a:gd name="T15" fmla="*/ 384 h 1056"/>
                <a:gd name="T16" fmla="*/ 0 w 1296"/>
                <a:gd name="T17" fmla="*/ 528 h 1056"/>
                <a:gd name="T18" fmla="*/ 48 w 1296"/>
                <a:gd name="T19" fmla="*/ 720 h 1056"/>
                <a:gd name="T20" fmla="*/ 144 w 1296"/>
                <a:gd name="T21" fmla="*/ 864 h 1056"/>
                <a:gd name="T22" fmla="*/ 288 w 1296"/>
                <a:gd name="T23" fmla="*/ 1056 h 1056"/>
                <a:gd name="T24" fmla="*/ 528 w 1296"/>
                <a:gd name="T25" fmla="*/ 1056 h 1056"/>
                <a:gd name="T26" fmla="*/ 768 w 1296"/>
                <a:gd name="T27" fmla="*/ 1008 h 1056"/>
                <a:gd name="T28" fmla="*/ 960 w 1296"/>
                <a:gd name="T29" fmla="*/ 864 h 1056"/>
                <a:gd name="T30" fmla="*/ 1104 w 1296"/>
                <a:gd name="T31" fmla="*/ 672 h 1056"/>
                <a:gd name="T32" fmla="*/ 1104 w 1296"/>
                <a:gd name="T33" fmla="*/ 528 h 1056"/>
                <a:gd name="T34" fmla="*/ 1008 w 1296"/>
                <a:gd name="T35" fmla="*/ 384 h 1056"/>
                <a:gd name="T36" fmla="*/ 816 w 1296"/>
                <a:gd name="T37" fmla="*/ 144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6" h="1056">
                  <a:moveTo>
                    <a:pt x="1200" y="864"/>
                  </a:moveTo>
                  <a:lnTo>
                    <a:pt x="1248" y="768"/>
                  </a:lnTo>
                  <a:lnTo>
                    <a:pt x="1248" y="720"/>
                  </a:lnTo>
                  <a:lnTo>
                    <a:pt x="1296" y="432"/>
                  </a:lnTo>
                  <a:lnTo>
                    <a:pt x="864" y="144"/>
                  </a:lnTo>
                  <a:lnTo>
                    <a:pt x="480" y="0"/>
                  </a:lnTo>
                  <a:lnTo>
                    <a:pt x="144" y="96"/>
                  </a:lnTo>
                  <a:lnTo>
                    <a:pt x="96" y="384"/>
                  </a:lnTo>
                  <a:lnTo>
                    <a:pt x="0" y="528"/>
                  </a:lnTo>
                  <a:lnTo>
                    <a:pt x="48" y="720"/>
                  </a:lnTo>
                  <a:lnTo>
                    <a:pt x="144" y="864"/>
                  </a:lnTo>
                  <a:lnTo>
                    <a:pt x="288" y="1056"/>
                  </a:lnTo>
                  <a:lnTo>
                    <a:pt x="528" y="1056"/>
                  </a:lnTo>
                  <a:lnTo>
                    <a:pt x="768" y="1008"/>
                  </a:lnTo>
                  <a:lnTo>
                    <a:pt x="960" y="864"/>
                  </a:lnTo>
                  <a:lnTo>
                    <a:pt x="1104" y="672"/>
                  </a:lnTo>
                  <a:lnTo>
                    <a:pt x="1104" y="528"/>
                  </a:lnTo>
                  <a:lnTo>
                    <a:pt x="1008" y="384"/>
                  </a:lnTo>
                  <a:lnTo>
                    <a:pt x="816" y="144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576" y="576"/>
              <a:ext cx="720" cy="768"/>
            </a:xfrm>
            <a:custGeom>
              <a:avLst/>
              <a:gdLst>
                <a:gd name="T0" fmla="*/ 624 w 720"/>
                <a:gd name="T1" fmla="*/ 96 h 768"/>
                <a:gd name="T2" fmla="*/ 432 w 720"/>
                <a:gd name="T3" fmla="*/ 96 h 768"/>
                <a:gd name="T4" fmla="*/ 288 w 720"/>
                <a:gd name="T5" fmla="*/ 0 h 768"/>
                <a:gd name="T6" fmla="*/ 192 w 720"/>
                <a:gd name="T7" fmla="*/ 96 h 768"/>
                <a:gd name="T8" fmla="*/ 48 w 720"/>
                <a:gd name="T9" fmla="*/ 96 h 768"/>
                <a:gd name="T10" fmla="*/ 48 w 720"/>
                <a:gd name="T11" fmla="*/ 240 h 768"/>
                <a:gd name="T12" fmla="*/ 0 w 720"/>
                <a:gd name="T13" fmla="*/ 384 h 768"/>
                <a:gd name="T14" fmla="*/ 0 w 720"/>
                <a:gd name="T15" fmla="*/ 480 h 768"/>
                <a:gd name="T16" fmla="*/ 48 w 720"/>
                <a:gd name="T17" fmla="*/ 624 h 768"/>
                <a:gd name="T18" fmla="*/ 192 w 720"/>
                <a:gd name="T19" fmla="*/ 768 h 768"/>
                <a:gd name="T20" fmla="*/ 336 w 720"/>
                <a:gd name="T21" fmla="*/ 720 h 768"/>
                <a:gd name="T22" fmla="*/ 576 w 720"/>
                <a:gd name="T23" fmla="*/ 720 h 768"/>
                <a:gd name="T24" fmla="*/ 624 w 720"/>
                <a:gd name="T25" fmla="*/ 576 h 768"/>
                <a:gd name="T26" fmla="*/ 720 w 720"/>
                <a:gd name="T27" fmla="*/ 384 h 768"/>
                <a:gd name="T28" fmla="*/ 672 w 720"/>
                <a:gd name="T29" fmla="*/ 240 h 768"/>
                <a:gd name="T30" fmla="*/ 624 w 720"/>
                <a:gd name="T31" fmla="*/ 192 h 768"/>
                <a:gd name="T32" fmla="*/ 624 w 720"/>
                <a:gd name="T33" fmla="*/ 9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672" y="720"/>
              <a:ext cx="480" cy="528"/>
            </a:xfrm>
            <a:custGeom>
              <a:avLst/>
              <a:gdLst>
                <a:gd name="T0" fmla="*/ 624 w 720"/>
                <a:gd name="T1" fmla="*/ 96 h 768"/>
                <a:gd name="T2" fmla="*/ 432 w 720"/>
                <a:gd name="T3" fmla="*/ 96 h 768"/>
                <a:gd name="T4" fmla="*/ 288 w 720"/>
                <a:gd name="T5" fmla="*/ 0 h 768"/>
                <a:gd name="T6" fmla="*/ 192 w 720"/>
                <a:gd name="T7" fmla="*/ 96 h 768"/>
                <a:gd name="T8" fmla="*/ 48 w 720"/>
                <a:gd name="T9" fmla="*/ 96 h 768"/>
                <a:gd name="T10" fmla="*/ 48 w 720"/>
                <a:gd name="T11" fmla="*/ 240 h 768"/>
                <a:gd name="T12" fmla="*/ 0 w 720"/>
                <a:gd name="T13" fmla="*/ 384 h 768"/>
                <a:gd name="T14" fmla="*/ 0 w 720"/>
                <a:gd name="T15" fmla="*/ 480 h 768"/>
                <a:gd name="T16" fmla="*/ 48 w 720"/>
                <a:gd name="T17" fmla="*/ 624 h 768"/>
                <a:gd name="T18" fmla="*/ 192 w 720"/>
                <a:gd name="T19" fmla="*/ 768 h 768"/>
                <a:gd name="T20" fmla="*/ 336 w 720"/>
                <a:gd name="T21" fmla="*/ 720 h 768"/>
                <a:gd name="T22" fmla="*/ 576 w 720"/>
                <a:gd name="T23" fmla="*/ 720 h 768"/>
                <a:gd name="T24" fmla="*/ 624 w 720"/>
                <a:gd name="T25" fmla="*/ 576 h 768"/>
                <a:gd name="T26" fmla="*/ 720 w 720"/>
                <a:gd name="T27" fmla="*/ 384 h 768"/>
                <a:gd name="T28" fmla="*/ 672 w 720"/>
                <a:gd name="T29" fmla="*/ 240 h 768"/>
                <a:gd name="T30" fmla="*/ 624 w 720"/>
                <a:gd name="T31" fmla="*/ 192 h 768"/>
                <a:gd name="T32" fmla="*/ 624 w 720"/>
                <a:gd name="T33" fmla="*/ 9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768" y="816"/>
              <a:ext cx="288" cy="288"/>
            </a:xfrm>
            <a:custGeom>
              <a:avLst/>
              <a:gdLst>
                <a:gd name="T0" fmla="*/ 624 w 720"/>
                <a:gd name="T1" fmla="*/ 96 h 768"/>
                <a:gd name="T2" fmla="*/ 432 w 720"/>
                <a:gd name="T3" fmla="*/ 96 h 768"/>
                <a:gd name="T4" fmla="*/ 288 w 720"/>
                <a:gd name="T5" fmla="*/ 0 h 768"/>
                <a:gd name="T6" fmla="*/ 192 w 720"/>
                <a:gd name="T7" fmla="*/ 96 h 768"/>
                <a:gd name="T8" fmla="*/ 48 w 720"/>
                <a:gd name="T9" fmla="*/ 96 h 768"/>
                <a:gd name="T10" fmla="*/ 48 w 720"/>
                <a:gd name="T11" fmla="*/ 240 h 768"/>
                <a:gd name="T12" fmla="*/ 0 w 720"/>
                <a:gd name="T13" fmla="*/ 384 h 768"/>
                <a:gd name="T14" fmla="*/ 0 w 720"/>
                <a:gd name="T15" fmla="*/ 480 h 768"/>
                <a:gd name="T16" fmla="*/ 48 w 720"/>
                <a:gd name="T17" fmla="*/ 624 h 768"/>
                <a:gd name="T18" fmla="*/ 192 w 720"/>
                <a:gd name="T19" fmla="*/ 768 h 768"/>
                <a:gd name="T20" fmla="*/ 336 w 720"/>
                <a:gd name="T21" fmla="*/ 720 h 768"/>
                <a:gd name="T22" fmla="*/ 576 w 720"/>
                <a:gd name="T23" fmla="*/ 720 h 768"/>
                <a:gd name="T24" fmla="*/ 624 w 720"/>
                <a:gd name="T25" fmla="*/ 576 h 768"/>
                <a:gd name="T26" fmla="*/ 720 w 720"/>
                <a:gd name="T27" fmla="*/ 384 h 768"/>
                <a:gd name="T28" fmla="*/ 672 w 720"/>
                <a:gd name="T29" fmla="*/ 240 h 768"/>
                <a:gd name="T30" fmla="*/ 624 w 720"/>
                <a:gd name="T31" fmla="*/ 192 h 768"/>
                <a:gd name="T32" fmla="*/ 624 w 720"/>
                <a:gd name="T33" fmla="*/ 9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364" y="1170"/>
              <a:ext cx="404" cy="462"/>
            </a:xfrm>
            <a:custGeom>
              <a:avLst/>
              <a:gdLst>
                <a:gd name="T0" fmla="*/ 0 w 404"/>
                <a:gd name="T1" fmla="*/ 0 h 462"/>
                <a:gd name="T2" fmla="*/ 116 w 404"/>
                <a:gd name="T3" fmla="*/ 318 h 462"/>
                <a:gd name="T4" fmla="*/ 212 w 404"/>
                <a:gd name="T5" fmla="*/ 414 h 462"/>
                <a:gd name="T6" fmla="*/ 404 w 404"/>
                <a:gd name="T7" fmla="*/ 46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4" h="462">
                  <a:moveTo>
                    <a:pt x="0" y="0"/>
                  </a:moveTo>
                  <a:lnTo>
                    <a:pt x="116" y="318"/>
                  </a:lnTo>
                  <a:lnTo>
                    <a:pt x="212" y="414"/>
                  </a:lnTo>
                  <a:lnTo>
                    <a:pt x="404" y="462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364" y="1140"/>
              <a:ext cx="212" cy="684"/>
            </a:xfrm>
            <a:custGeom>
              <a:avLst/>
              <a:gdLst>
                <a:gd name="T0" fmla="*/ 212 w 212"/>
                <a:gd name="T1" fmla="*/ 684 h 684"/>
                <a:gd name="T2" fmla="*/ 68 w 212"/>
                <a:gd name="T3" fmla="*/ 492 h 684"/>
                <a:gd name="T4" fmla="*/ 68 w 212"/>
                <a:gd name="T5" fmla="*/ 396 h 684"/>
                <a:gd name="T6" fmla="*/ 0 w 212"/>
                <a:gd name="T7" fmla="*/ 0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" h="684">
                  <a:moveTo>
                    <a:pt x="212" y="684"/>
                  </a:moveTo>
                  <a:lnTo>
                    <a:pt x="68" y="492"/>
                  </a:lnTo>
                  <a:lnTo>
                    <a:pt x="68" y="396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1344" y="432"/>
              <a:ext cx="480" cy="816"/>
            </a:xfrm>
            <a:custGeom>
              <a:avLst/>
              <a:gdLst>
                <a:gd name="T0" fmla="*/ 0 w 480"/>
                <a:gd name="T1" fmla="*/ 0 h 816"/>
                <a:gd name="T2" fmla="*/ 192 w 480"/>
                <a:gd name="T3" fmla="*/ 192 h 816"/>
                <a:gd name="T4" fmla="*/ 480 w 480"/>
                <a:gd name="T5" fmla="*/ 336 h 816"/>
                <a:gd name="T6" fmla="*/ 336 w 480"/>
                <a:gd name="T7" fmla="*/ 528 h 816"/>
                <a:gd name="T8" fmla="*/ 336 w 480"/>
                <a:gd name="T9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816">
                  <a:moveTo>
                    <a:pt x="0" y="0"/>
                  </a:moveTo>
                  <a:lnTo>
                    <a:pt x="192" y="192"/>
                  </a:lnTo>
                  <a:lnTo>
                    <a:pt x="480" y="336"/>
                  </a:lnTo>
                  <a:lnTo>
                    <a:pt x="336" y="528"/>
                  </a:lnTo>
                  <a:lnTo>
                    <a:pt x="336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192" y="624"/>
              <a:ext cx="960" cy="816"/>
            </a:xfrm>
            <a:custGeom>
              <a:avLst/>
              <a:gdLst>
                <a:gd name="T0" fmla="*/ 0 w 960"/>
                <a:gd name="T1" fmla="*/ 0 h 816"/>
                <a:gd name="T2" fmla="*/ 288 w 960"/>
                <a:gd name="T3" fmla="*/ 192 h 816"/>
                <a:gd name="T4" fmla="*/ 480 w 960"/>
                <a:gd name="T5" fmla="*/ 288 h 816"/>
                <a:gd name="T6" fmla="*/ 720 w 960"/>
                <a:gd name="T7" fmla="*/ 336 h 816"/>
                <a:gd name="T8" fmla="*/ 816 w 960"/>
                <a:gd name="T9" fmla="*/ 528 h 816"/>
                <a:gd name="T10" fmla="*/ 960 w 960"/>
                <a:gd name="T11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0" h="816">
                  <a:moveTo>
                    <a:pt x="0" y="0"/>
                  </a:moveTo>
                  <a:lnTo>
                    <a:pt x="288" y="192"/>
                  </a:lnTo>
                  <a:lnTo>
                    <a:pt x="480" y="288"/>
                  </a:lnTo>
                  <a:lnTo>
                    <a:pt x="720" y="336"/>
                  </a:lnTo>
                  <a:lnTo>
                    <a:pt x="816" y="528"/>
                  </a:lnTo>
                  <a:lnTo>
                    <a:pt x="960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336" y="384"/>
              <a:ext cx="816" cy="768"/>
            </a:xfrm>
            <a:custGeom>
              <a:avLst/>
              <a:gdLst>
                <a:gd name="T0" fmla="*/ 816 w 816"/>
                <a:gd name="T1" fmla="*/ 0 h 768"/>
                <a:gd name="T2" fmla="*/ 624 w 816"/>
                <a:gd name="T3" fmla="*/ 480 h 768"/>
                <a:gd name="T4" fmla="*/ 576 w 816"/>
                <a:gd name="T5" fmla="*/ 576 h 768"/>
                <a:gd name="T6" fmla="*/ 288 w 816"/>
                <a:gd name="T7" fmla="*/ 768 h 768"/>
                <a:gd name="T8" fmla="*/ 0 w 816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6" h="768">
                  <a:moveTo>
                    <a:pt x="816" y="0"/>
                  </a:moveTo>
                  <a:lnTo>
                    <a:pt x="624" y="480"/>
                  </a:lnTo>
                  <a:lnTo>
                    <a:pt x="576" y="576"/>
                  </a:lnTo>
                  <a:lnTo>
                    <a:pt x="288" y="768"/>
                  </a:lnTo>
                  <a:lnTo>
                    <a:pt x="0" y="768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912" y="960"/>
              <a:ext cx="864" cy="144"/>
            </a:xfrm>
            <a:custGeom>
              <a:avLst/>
              <a:gdLst>
                <a:gd name="T0" fmla="*/ 0 w 864"/>
                <a:gd name="T1" fmla="*/ 0 h 144"/>
                <a:gd name="T2" fmla="*/ 384 w 864"/>
                <a:gd name="T3" fmla="*/ 144 h 144"/>
                <a:gd name="T4" fmla="*/ 864 w 864"/>
                <a:gd name="T5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4" h="144">
                  <a:moveTo>
                    <a:pt x="0" y="0"/>
                  </a:moveTo>
                  <a:lnTo>
                    <a:pt x="384" y="144"/>
                  </a:lnTo>
                  <a:lnTo>
                    <a:pt x="864" y="9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142" name="Picture 22" descr="18009"/>
          <p:cNvPicPr>
            <a:picLocks noChangeAspect="1" noChangeArrowheads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1800" y="4953000"/>
            <a:ext cx="2057400" cy="167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43" name="Group 23"/>
          <p:cNvGrpSpPr>
            <a:grpSpLocks/>
          </p:cNvGrpSpPr>
          <p:nvPr userDrawn="1"/>
        </p:nvGrpSpPr>
        <p:grpSpPr bwMode="auto">
          <a:xfrm>
            <a:off x="0" y="0"/>
            <a:ext cx="9144000" cy="1752600"/>
            <a:chOff x="0" y="1536"/>
            <a:chExt cx="5760" cy="563"/>
          </a:xfrm>
        </p:grpSpPr>
        <p:pic>
          <p:nvPicPr>
            <p:cNvPr id="5144" name="Picture 24" descr="4_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0" y="1536"/>
              <a:ext cx="5760" cy="56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5" name="Picture 25" descr="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094" y="1536"/>
              <a:ext cx="666" cy="38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6" name="Picture 26" descr="12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rot="930090">
              <a:off x="48" y="1580"/>
              <a:ext cx="543" cy="24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47" name="Picture 27" descr="6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1076325" cy="617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8" name="Picture 28" descr="Ky3uk"/>
          <p:cNvPicPr>
            <a:picLocks noChangeAspect="1" noChangeArrowheads="1" noCrop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"/>
            <a:ext cx="1019175" cy="1019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133600"/>
            <a:ext cx="7772400" cy="1470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4191000"/>
            <a:ext cx="6400800" cy="175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E66DEEC-C893-4E2A-B471-6CBF6F39A2C6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5149" name="Picture 29" descr="season_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087" t="15094" r="12962" b="45284"/>
          <a:stretch>
            <a:fillRect/>
          </a:stretch>
        </p:blipFill>
        <p:spPr bwMode="gray">
          <a:xfrm>
            <a:off x="381000" y="1295400"/>
            <a:ext cx="228600" cy="15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BFDCD-FBA0-48B4-914F-A6F3A2FD7B3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5888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E46E4-D7BA-4663-AA67-975628A031A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2934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22502-87F2-4651-803C-36C32561ABA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3802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B80CB-0EE8-423E-8958-6AF77211A05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838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A0C33-8D2D-425C-99D3-D25B5FB699D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2913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0BAA7-9C58-428E-B6CA-5E89572144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41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EF749-DB73-4BBC-BDA9-F3715AE71B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509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29C92-52AC-4BBB-A641-1B1F796AAD9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6607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93757-7176-4E6D-B896-F238B4EE22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2478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EFBB6-47FF-440A-9AA0-381393E52AC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834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D871471-FC96-42A4-90E7-1C8F1F61F058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52400" y="152400"/>
            <a:ext cx="1905000" cy="1219200"/>
            <a:chOff x="180" y="384"/>
            <a:chExt cx="1654" cy="1520"/>
          </a:xfrm>
        </p:grpSpPr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432" y="432"/>
              <a:ext cx="1392" cy="864"/>
            </a:xfrm>
            <a:custGeom>
              <a:avLst/>
              <a:gdLst>
                <a:gd name="T0" fmla="*/ 0 w 1392"/>
                <a:gd name="T1" fmla="*/ 0 h 864"/>
                <a:gd name="T2" fmla="*/ 288 w 1392"/>
                <a:gd name="T3" fmla="*/ 384 h 864"/>
                <a:gd name="T4" fmla="*/ 768 w 1392"/>
                <a:gd name="T5" fmla="*/ 720 h 864"/>
                <a:gd name="T6" fmla="*/ 1008 w 1392"/>
                <a:gd name="T7" fmla="*/ 864 h 864"/>
                <a:gd name="T8" fmla="*/ 1392 w 1392"/>
                <a:gd name="T9" fmla="*/ 816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2" h="864">
                  <a:moveTo>
                    <a:pt x="0" y="0"/>
                  </a:moveTo>
                  <a:lnTo>
                    <a:pt x="288" y="384"/>
                  </a:lnTo>
                  <a:lnTo>
                    <a:pt x="768" y="720"/>
                  </a:lnTo>
                  <a:lnTo>
                    <a:pt x="1008" y="864"/>
                  </a:lnTo>
                  <a:lnTo>
                    <a:pt x="1392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423" y="406"/>
              <a:ext cx="517" cy="1498"/>
            </a:xfrm>
            <a:custGeom>
              <a:avLst/>
              <a:gdLst>
                <a:gd name="T0" fmla="*/ 482 w 517"/>
                <a:gd name="T1" fmla="*/ 0 h 1498"/>
                <a:gd name="T2" fmla="*/ 429 w 517"/>
                <a:gd name="T3" fmla="*/ 358 h 1498"/>
                <a:gd name="T4" fmla="*/ 488 w 517"/>
                <a:gd name="T5" fmla="*/ 546 h 1498"/>
                <a:gd name="T6" fmla="*/ 517 w 517"/>
                <a:gd name="T7" fmla="*/ 893 h 1498"/>
                <a:gd name="T8" fmla="*/ 488 w 517"/>
                <a:gd name="T9" fmla="*/ 1069 h 1498"/>
                <a:gd name="T10" fmla="*/ 194 w 517"/>
                <a:gd name="T11" fmla="*/ 1369 h 1498"/>
                <a:gd name="T12" fmla="*/ 0 w 517"/>
                <a:gd name="T13" fmla="*/ 1498 h 1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7" h="1498">
                  <a:moveTo>
                    <a:pt x="482" y="0"/>
                  </a:moveTo>
                  <a:lnTo>
                    <a:pt x="429" y="358"/>
                  </a:lnTo>
                  <a:lnTo>
                    <a:pt x="488" y="546"/>
                  </a:lnTo>
                  <a:lnTo>
                    <a:pt x="517" y="893"/>
                  </a:lnTo>
                  <a:lnTo>
                    <a:pt x="488" y="1069"/>
                  </a:lnTo>
                  <a:lnTo>
                    <a:pt x="194" y="1369"/>
                  </a:lnTo>
                  <a:lnTo>
                    <a:pt x="0" y="1498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180" y="432"/>
              <a:ext cx="1184" cy="872"/>
            </a:xfrm>
            <a:custGeom>
              <a:avLst/>
              <a:gdLst>
                <a:gd name="T0" fmla="*/ 1184 w 1184"/>
                <a:gd name="T1" fmla="*/ 0 h 872"/>
                <a:gd name="T2" fmla="*/ 1034 w 1184"/>
                <a:gd name="T3" fmla="*/ 159 h 872"/>
                <a:gd name="T4" fmla="*/ 932 w 1184"/>
                <a:gd name="T5" fmla="*/ 328 h 872"/>
                <a:gd name="T6" fmla="*/ 731 w 1184"/>
                <a:gd name="T7" fmla="*/ 532 h 872"/>
                <a:gd name="T8" fmla="*/ 567 w 1184"/>
                <a:gd name="T9" fmla="*/ 723 h 872"/>
                <a:gd name="T10" fmla="*/ 402 w 1184"/>
                <a:gd name="T11" fmla="*/ 858 h 872"/>
                <a:gd name="T12" fmla="*/ 0 w 1184"/>
                <a:gd name="T13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4" h="872">
                  <a:moveTo>
                    <a:pt x="1184" y="0"/>
                  </a:moveTo>
                  <a:lnTo>
                    <a:pt x="1034" y="159"/>
                  </a:lnTo>
                  <a:lnTo>
                    <a:pt x="932" y="328"/>
                  </a:lnTo>
                  <a:lnTo>
                    <a:pt x="731" y="532"/>
                  </a:lnTo>
                  <a:lnTo>
                    <a:pt x="567" y="723"/>
                  </a:lnTo>
                  <a:lnTo>
                    <a:pt x="402" y="858"/>
                  </a:lnTo>
                  <a:lnTo>
                    <a:pt x="0" y="872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82" y="746"/>
              <a:ext cx="1552" cy="236"/>
            </a:xfrm>
            <a:custGeom>
              <a:avLst/>
              <a:gdLst>
                <a:gd name="T0" fmla="*/ 1552 w 1552"/>
                <a:gd name="T1" fmla="*/ 0 h 236"/>
                <a:gd name="T2" fmla="*/ 1193 w 1552"/>
                <a:gd name="T3" fmla="*/ 189 h 236"/>
                <a:gd name="T4" fmla="*/ 858 w 1552"/>
                <a:gd name="T5" fmla="*/ 218 h 236"/>
                <a:gd name="T6" fmla="*/ 629 w 1552"/>
                <a:gd name="T7" fmla="*/ 206 h 236"/>
                <a:gd name="T8" fmla="*/ 306 w 1552"/>
                <a:gd name="T9" fmla="*/ 236 h 236"/>
                <a:gd name="T10" fmla="*/ 124 w 1552"/>
                <a:gd name="T11" fmla="*/ 218 h 236"/>
                <a:gd name="T12" fmla="*/ 0 w 1552"/>
                <a:gd name="T13" fmla="*/ 20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2" h="236">
                  <a:moveTo>
                    <a:pt x="1552" y="0"/>
                  </a:moveTo>
                  <a:lnTo>
                    <a:pt x="1193" y="189"/>
                  </a:lnTo>
                  <a:lnTo>
                    <a:pt x="858" y="218"/>
                  </a:lnTo>
                  <a:lnTo>
                    <a:pt x="629" y="206"/>
                  </a:lnTo>
                  <a:lnTo>
                    <a:pt x="306" y="236"/>
                  </a:lnTo>
                  <a:lnTo>
                    <a:pt x="124" y="218"/>
                  </a:lnTo>
                  <a:lnTo>
                    <a:pt x="0" y="20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384" y="432"/>
              <a:ext cx="1296" cy="1056"/>
            </a:xfrm>
            <a:custGeom>
              <a:avLst/>
              <a:gdLst>
                <a:gd name="T0" fmla="*/ 1200 w 1296"/>
                <a:gd name="T1" fmla="*/ 864 h 1056"/>
                <a:gd name="T2" fmla="*/ 1248 w 1296"/>
                <a:gd name="T3" fmla="*/ 768 h 1056"/>
                <a:gd name="T4" fmla="*/ 1248 w 1296"/>
                <a:gd name="T5" fmla="*/ 720 h 1056"/>
                <a:gd name="T6" fmla="*/ 1296 w 1296"/>
                <a:gd name="T7" fmla="*/ 432 h 1056"/>
                <a:gd name="T8" fmla="*/ 864 w 1296"/>
                <a:gd name="T9" fmla="*/ 144 h 1056"/>
                <a:gd name="T10" fmla="*/ 480 w 1296"/>
                <a:gd name="T11" fmla="*/ 0 h 1056"/>
                <a:gd name="T12" fmla="*/ 144 w 1296"/>
                <a:gd name="T13" fmla="*/ 96 h 1056"/>
                <a:gd name="T14" fmla="*/ 96 w 1296"/>
                <a:gd name="T15" fmla="*/ 384 h 1056"/>
                <a:gd name="T16" fmla="*/ 0 w 1296"/>
                <a:gd name="T17" fmla="*/ 528 h 1056"/>
                <a:gd name="T18" fmla="*/ 48 w 1296"/>
                <a:gd name="T19" fmla="*/ 720 h 1056"/>
                <a:gd name="T20" fmla="*/ 144 w 1296"/>
                <a:gd name="T21" fmla="*/ 864 h 1056"/>
                <a:gd name="T22" fmla="*/ 288 w 1296"/>
                <a:gd name="T23" fmla="*/ 1056 h 1056"/>
                <a:gd name="T24" fmla="*/ 528 w 1296"/>
                <a:gd name="T25" fmla="*/ 1056 h 1056"/>
                <a:gd name="T26" fmla="*/ 768 w 1296"/>
                <a:gd name="T27" fmla="*/ 1008 h 1056"/>
                <a:gd name="T28" fmla="*/ 960 w 1296"/>
                <a:gd name="T29" fmla="*/ 864 h 1056"/>
                <a:gd name="T30" fmla="*/ 1104 w 1296"/>
                <a:gd name="T31" fmla="*/ 672 h 1056"/>
                <a:gd name="T32" fmla="*/ 1104 w 1296"/>
                <a:gd name="T33" fmla="*/ 528 h 1056"/>
                <a:gd name="T34" fmla="*/ 1008 w 1296"/>
                <a:gd name="T35" fmla="*/ 384 h 1056"/>
                <a:gd name="T36" fmla="*/ 816 w 1296"/>
                <a:gd name="T37" fmla="*/ 144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6" h="1056">
                  <a:moveTo>
                    <a:pt x="1200" y="864"/>
                  </a:moveTo>
                  <a:lnTo>
                    <a:pt x="1248" y="768"/>
                  </a:lnTo>
                  <a:lnTo>
                    <a:pt x="1248" y="720"/>
                  </a:lnTo>
                  <a:lnTo>
                    <a:pt x="1296" y="432"/>
                  </a:lnTo>
                  <a:lnTo>
                    <a:pt x="864" y="144"/>
                  </a:lnTo>
                  <a:lnTo>
                    <a:pt x="480" y="0"/>
                  </a:lnTo>
                  <a:lnTo>
                    <a:pt x="144" y="96"/>
                  </a:lnTo>
                  <a:lnTo>
                    <a:pt x="96" y="384"/>
                  </a:lnTo>
                  <a:lnTo>
                    <a:pt x="0" y="528"/>
                  </a:lnTo>
                  <a:lnTo>
                    <a:pt x="48" y="720"/>
                  </a:lnTo>
                  <a:lnTo>
                    <a:pt x="144" y="864"/>
                  </a:lnTo>
                  <a:lnTo>
                    <a:pt x="288" y="1056"/>
                  </a:lnTo>
                  <a:lnTo>
                    <a:pt x="528" y="1056"/>
                  </a:lnTo>
                  <a:lnTo>
                    <a:pt x="768" y="1008"/>
                  </a:lnTo>
                  <a:lnTo>
                    <a:pt x="960" y="864"/>
                  </a:lnTo>
                  <a:lnTo>
                    <a:pt x="1104" y="672"/>
                  </a:lnTo>
                  <a:lnTo>
                    <a:pt x="1104" y="528"/>
                  </a:lnTo>
                  <a:lnTo>
                    <a:pt x="1008" y="384"/>
                  </a:lnTo>
                  <a:lnTo>
                    <a:pt x="816" y="144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576" y="576"/>
              <a:ext cx="720" cy="768"/>
            </a:xfrm>
            <a:custGeom>
              <a:avLst/>
              <a:gdLst>
                <a:gd name="T0" fmla="*/ 624 w 720"/>
                <a:gd name="T1" fmla="*/ 96 h 768"/>
                <a:gd name="T2" fmla="*/ 432 w 720"/>
                <a:gd name="T3" fmla="*/ 96 h 768"/>
                <a:gd name="T4" fmla="*/ 288 w 720"/>
                <a:gd name="T5" fmla="*/ 0 h 768"/>
                <a:gd name="T6" fmla="*/ 192 w 720"/>
                <a:gd name="T7" fmla="*/ 96 h 768"/>
                <a:gd name="T8" fmla="*/ 48 w 720"/>
                <a:gd name="T9" fmla="*/ 96 h 768"/>
                <a:gd name="T10" fmla="*/ 48 w 720"/>
                <a:gd name="T11" fmla="*/ 240 h 768"/>
                <a:gd name="T12" fmla="*/ 0 w 720"/>
                <a:gd name="T13" fmla="*/ 384 h 768"/>
                <a:gd name="T14" fmla="*/ 0 w 720"/>
                <a:gd name="T15" fmla="*/ 480 h 768"/>
                <a:gd name="T16" fmla="*/ 48 w 720"/>
                <a:gd name="T17" fmla="*/ 624 h 768"/>
                <a:gd name="T18" fmla="*/ 192 w 720"/>
                <a:gd name="T19" fmla="*/ 768 h 768"/>
                <a:gd name="T20" fmla="*/ 336 w 720"/>
                <a:gd name="T21" fmla="*/ 720 h 768"/>
                <a:gd name="T22" fmla="*/ 576 w 720"/>
                <a:gd name="T23" fmla="*/ 720 h 768"/>
                <a:gd name="T24" fmla="*/ 624 w 720"/>
                <a:gd name="T25" fmla="*/ 576 h 768"/>
                <a:gd name="T26" fmla="*/ 720 w 720"/>
                <a:gd name="T27" fmla="*/ 384 h 768"/>
                <a:gd name="T28" fmla="*/ 672 w 720"/>
                <a:gd name="T29" fmla="*/ 240 h 768"/>
                <a:gd name="T30" fmla="*/ 624 w 720"/>
                <a:gd name="T31" fmla="*/ 192 h 768"/>
                <a:gd name="T32" fmla="*/ 624 w 720"/>
                <a:gd name="T33" fmla="*/ 9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672" y="720"/>
              <a:ext cx="480" cy="528"/>
            </a:xfrm>
            <a:custGeom>
              <a:avLst/>
              <a:gdLst>
                <a:gd name="T0" fmla="*/ 624 w 720"/>
                <a:gd name="T1" fmla="*/ 96 h 768"/>
                <a:gd name="T2" fmla="*/ 432 w 720"/>
                <a:gd name="T3" fmla="*/ 96 h 768"/>
                <a:gd name="T4" fmla="*/ 288 w 720"/>
                <a:gd name="T5" fmla="*/ 0 h 768"/>
                <a:gd name="T6" fmla="*/ 192 w 720"/>
                <a:gd name="T7" fmla="*/ 96 h 768"/>
                <a:gd name="T8" fmla="*/ 48 w 720"/>
                <a:gd name="T9" fmla="*/ 96 h 768"/>
                <a:gd name="T10" fmla="*/ 48 w 720"/>
                <a:gd name="T11" fmla="*/ 240 h 768"/>
                <a:gd name="T12" fmla="*/ 0 w 720"/>
                <a:gd name="T13" fmla="*/ 384 h 768"/>
                <a:gd name="T14" fmla="*/ 0 w 720"/>
                <a:gd name="T15" fmla="*/ 480 h 768"/>
                <a:gd name="T16" fmla="*/ 48 w 720"/>
                <a:gd name="T17" fmla="*/ 624 h 768"/>
                <a:gd name="T18" fmla="*/ 192 w 720"/>
                <a:gd name="T19" fmla="*/ 768 h 768"/>
                <a:gd name="T20" fmla="*/ 336 w 720"/>
                <a:gd name="T21" fmla="*/ 720 h 768"/>
                <a:gd name="T22" fmla="*/ 576 w 720"/>
                <a:gd name="T23" fmla="*/ 720 h 768"/>
                <a:gd name="T24" fmla="*/ 624 w 720"/>
                <a:gd name="T25" fmla="*/ 576 h 768"/>
                <a:gd name="T26" fmla="*/ 720 w 720"/>
                <a:gd name="T27" fmla="*/ 384 h 768"/>
                <a:gd name="T28" fmla="*/ 672 w 720"/>
                <a:gd name="T29" fmla="*/ 240 h 768"/>
                <a:gd name="T30" fmla="*/ 624 w 720"/>
                <a:gd name="T31" fmla="*/ 192 h 768"/>
                <a:gd name="T32" fmla="*/ 624 w 720"/>
                <a:gd name="T33" fmla="*/ 9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768" y="816"/>
              <a:ext cx="288" cy="288"/>
            </a:xfrm>
            <a:custGeom>
              <a:avLst/>
              <a:gdLst>
                <a:gd name="T0" fmla="*/ 624 w 720"/>
                <a:gd name="T1" fmla="*/ 96 h 768"/>
                <a:gd name="T2" fmla="*/ 432 w 720"/>
                <a:gd name="T3" fmla="*/ 96 h 768"/>
                <a:gd name="T4" fmla="*/ 288 w 720"/>
                <a:gd name="T5" fmla="*/ 0 h 768"/>
                <a:gd name="T6" fmla="*/ 192 w 720"/>
                <a:gd name="T7" fmla="*/ 96 h 768"/>
                <a:gd name="T8" fmla="*/ 48 w 720"/>
                <a:gd name="T9" fmla="*/ 96 h 768"/>
                <a:gd name="T10" fmla="*/ 48 w 720"/>
                <a:gd name="T11" fmla="*/ 240 h 768"/>
                <a:gd name="T12" fmla="*/ 0 w 720"/>
                <a:gd name="T13" fmla="*/ 384 h 768"/>
                <a:gd name="T14" fmla="*/ 0 w 720"/>
                <a:gd name="T15" fmla="*/ 480 h 768"/>
                <a:gd name="T16" fmla="*/ 48 w 720"/>
                <a:gd name="T17" fmla="*/ 624 h 768"/>
                <a:gd name="T18" fmla="*/ 192 w 720"/>
                <a:gd name="T19" fmla="*/ 768 h 768"/>
                <a:gd name="T20" fmla="*/ 336 w 720"/>
                <a:gd name="T21" fmla="*/ 720 h 768"/>
                <a:gd name="T22" fmla="*/ 576 w 720"/>
                <a:gd name="T23" fmla="*/ 720 h 768"/>
                <a:gd name="T24" fmla="*/ 624 w 720"/>
                <a:gd name="T25" fmla="*/ 576 h 768"/>
                <a:gd name="T26" fmla="*/ 720 w 720"/>
                <a:gd name="T27" fmla="*/ 384 h 768"/>
                <a:gd name="T28" fmla="*/ 672 w 720"/>
                <a:gd name="T29" fmla="*/ 240 h 768"/>
                <a:gd name="T30" fmla="*/ 624 w 720"/>
                <a:gd name="T31" fmla="*/ 192 h 768"/>
                <a:gd name="T32" fmla="*/ 624 w 720"/>
                <a:gd name="T33" fmla="*/ 9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364" y="1170"/>
              <a:ext cx="404" cy="462"/>
            </a:xfrm>
            <a:custGeom>
              <a:avLst/>
              <a:gdLst>
                <a:gd name="T0" fmla="*/ 0 w 404"/>
                <a:gd name="T1" fmla="*/ 0 h 462"/>
                <a:gd name="T2" fmla="*/ 116 w 404"/>
                <a:gd name="T3" fmla="*/ 318 h 462"/>
                <a:gd name="T4" fmla="*/ 212 w 404"/>
                <a:gd name="T5" fmla="*/ 414 h 462"/>
                <a:gd name="T6" fmla="*/ 404 w 404"/>
                <a:gd name="T7" fmla="*/ 46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4" h="462">
                  <a:moveTo>
                    <a:pt x="0" y="0"/>
                  </a:moveTo>
                  <a:lnTo>
                    <a:pt x="116" y="318"/>
                  </a:lnTo>
                  <a:lnTo>
                    <a:pt x="212" y="414"/>
                  </a:lnTo>
                  <a:lnTo>
                    <a:pt x="404" y="462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364" y="1140"/>
              <a:ext cx="212" cy="684"/>
            </a:xfrm>
            <a:custGeom>
              <a:avLst/>
              <a:gdLst>
                <a:gd name="T0" fmla="*/ 212 w 212"/>
                <a:gd name="T1" fmla="*/ 684 h 684"/>
                <a:gd name="T2" fmla="*/ 68 w 212"/>
                <a:gd name="T3" fmla="*/ 492 h 684"/>
                <a:gd name="T4" fmla="*/ 68 w 212"/>
                <a:gd name="T5" fmla="*/ 396 h 684"/>
                <a:gd name="T6" fmla="*/ 0 w 212"/>
                <a:gd name="T7" fmla="*/ 0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" h="684">
                  <a:moveTo>
                    <a:pt x="212" y="684"/>
                  </a:moveTo>
                  <a:lnTo>
                    <a:pt x="68" y="492"/>
                  </a:lnTo>
                  <a:lnTo>
                    <a:pt x="68" y="396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1344" y="432"/>
              <a:ext cx="480" cy="816"/>
            </a:xfrm>
            <a:custGeom>
              <a:avLst/>
              <a:gdLst>
                <a:gd name="T0" fmla="*/ 0 w 480"/>
                <a:gd name="T1" fmla="*/ 0 h 816"/>
                <a:gd name="T2" fmla="*/ 192 w 480"/>
                <a:gd name="T3" fmla="*/ 192 h 816"/>
                <a:gd name="T4" fmla="*/ 480 w 480"/>
                <a:gd name="T5" fmla="*/ 336 h 816"/>
                <a:gd name="T6" fmla="*/ 336 w 480"/>
                <a:gd name="T7" fmla="*/ 528 h 816"/>
                <a:gd name="T8" fmla="*/ 336 w 480"/>
                <a:gd name="T9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816">
                  <a:moveTo>
                    <a:pt x="0" y="0"/>
                  </a:moveTo>
                  <a:lnTo>
                    <a:pt x="192" y="192"/>
                  </a:lnTo>
                  <a:lnTo>
                    <a:pt x="480" y="336"/>
                  </a:lnTo>
                  <a:lnTo>
                    <a:pt x="336" y="528"/>
                  </a:lnTo>
                  <a:lnTo>
                    <a:pt x="336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192" y="624"/>
              <a:ext cx="960" cy="816"/>
            </a:xfrm>
            <a:custGeom>
              <a:avLst/>
              <a:gdLst>
                <a:gd name="T0" fmla="*/ 0 w 960"/>
                <a:gd name="T1" fmla="*/ 0 h 816"/>
                <a:gd name="T2" fmla="*/ 288 w 960"/>
                <a:gd name="T3" fmla="*/ 192 h 816"/>
                <a:gd name="T4" fmla="*/ 480 w 960"/>
                <a:gd name="T5" fmla="*/ 288 h 816"/>
                <a:gd name="T6" fmla="*/ 720 w 960"/>
                <a:gd name="T7" fmla="*/ 336 h 816"/>
                <a:gd name="T8" fmla="*/ 816 w 960"/>
                <a:gd name="T9" fmla="*/ 528 h 816"/>
                <a:gd name="T10" fmla="*/ 960 w 960"/>
                <a:gd name="T11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0" h="816">
                  <a:moveTo>
                    <a:pt x="0" y="0"/>
                  </a:moveTo>
                  <a:lnTo>
                    <a:pt x="288" y="192"/>
                  </a:lnTo>
                  <a:lnTo>
                    <a:pt x="480" y="288"/>
                  </a:lnTo>
                  <a:lnTo>
                    <a:pt x="720" y="336"/>
                  </a:lnTo>
                  <a:lnTo>
                    <a:pt x="816" y="528"/>
                  </a:lnTo>
                  <a:lnTo>
                    <a:pt x="960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36" y="384"/>
              <a:ext cx="816" cy="768"/>
            </a:xfrm>
            <a:custGeom>
              <a:avLst/>
              <a:gdLst>
                <a:gd name="T0" fmla="*/ 816 w 816"/>
                <a:gd name="T1" fmla="*/ 0 h 768"/>
                <a:gd name="T2" fmla="*/ 624 w 816"/>
                <a:gd name="T3" fmla="*/ 480 h 768"/>
                <a:gd name="T4" fmla="*/ 576 w 816"/>
                <a:gd name="T5" fmla="*/ 576 h 768"/>
                <a:gd name="T6" fmla="*/ 288 w 816"/>
                <a:gd name="T7" fmla="*/ 768 h 768"/>
                <a:gd name="T8" fmla="*/ 0 w 816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6" h="768">
                  <a:moveTo>
                    <a:pt x="816" y="0"/>
                  </a:moveTo>
                  <a:lnTo>
                    <a:pt x="624" y="480"/>
                  </a:lnTo>
                  <a:lnTo>
                    <a:pt x="576" y="576"/>
                  </a:lnTo>
                  <a:lnTo>
                    <a:pt x="288" y="768"/>
                  </a:lnTo>
                  <a:lnTo>
                    <a:pt x="0" y="768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912" y="960"/>
              <a:ext cx="864" cy="144"/>
            </a:xfrm>
            <a:custGeom>
              <a:avLst/>
              <a:gdLst>
                <a:gd name="T0" fmla="*/ 0 w 864"/>
                <a:gd name="T1" fmla="*/ 0 h 144"/>
                <a:gd name="T2" fmla="*/ 384 w 864"/>
                <a:gd name="T3" fmla="*/ 144 h 144"/>
                <a:gd name="T4" fmla="*/ 864 w 864"/>
                <a:gd name="T5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4" h="144">
                  <a:moveTo>
                    <a:pt x="0" y="0"/>
                  </a:moveTo>
                  <a:lnTo>
                    <a:pt x="384" y="144"/>
                  </a:lnTo>
                  <a:lnTo>
                    <a:pt x="864" y="9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46" name="Group 22"/>
          <p:cNvGrpSpPr>
            <a:grpSpLocks/>
          </p:cNvGrpSpPr>
          <p:nvPr/>
        </p:nvGrpSpPr>
        <p:grpSpPr bwMode="auto">
          <a:xfrm>
            <a:off x="0" y="0"/>
            <a:ext cx="9144000" cy="1752600"/>
            <a:chOff x="0" y="1536"/>
            <a:chExt cx="5760" cy="563"/>
          </a:xfrm>
        </p:grpSpPr>
        <p:pic>
          <p:nvPicPr>
            <p:cNvPr id="1047" name="Picture 23" descr="4_1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0" y="1536"/>
              <a:ext cx="5760" cy="56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094" y="1536"/>
              <a:ext cx="666" cy="38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9" name="Picture 25" descr="12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rot="930090">
              <a:off x="48" y="1580"/>
              <a:ext cx="543" cy="24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50" name="Picture 26" descr="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1076325" cy="617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2123\Documents\&#1055;&#1054;&#1056;&#1058;&#1060;&#1054;&#1051;&#1048;&#1054;\&#1053;&#1086;&#1074;&#1072;&#1103;%20&#1087;&#1072;&#1087;&#1082;&#1072;\&#1054;&#1073;&#1086;&#1073;&#1097;&#1077;&#1085;&#1080;&#1077;%20&#1086;&#1087;&#1099;&#1090;&#1072;\&#1071;&#1085;&#1077;&#1085;&#1082;&#1086;%20&#1048;.&#1057;.%20&#1072;&#1074;&#1075;.%20&#1082;&#1086;&#1085;&#1092;.2012\&#1055;&#1088;&#1077;&#1079;&#1077;&#1085;&#1090;&#1072;&#1094;&#1080;&#1103;%20&#1057;&#1082;&#1072;&#1079;&#1082;&#1072;%20&#1087;&#1088;&#1086;%20&#1076;&#1091;&#1076;&#1086;&#1095;&#1082;&#1091;\&#1057;&#1077;&#1088;&#1075;&#1077;&#1081;%20&#1057;&#1077;&#1088;&#1075;&#1077;&#1077;&#1074;&#1080;&#1095;%20&#1055;&#1088;&#1086;&#1082;&#1086;&#1092;&#1100;&#1077;&#1074;%20-%20&#1090;&#1077;&#1084;&#1072;%20&#1076;&#1077;&#1076;&#1091;&#1096;&#1082;&#1080;%20(&#1092;&#1072;&#1075;&#1086;&#1090;).mp3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9.gif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2123\Documents\&#1055;&#1054;&#1056;&#1058;&#1060;&#1054;&#1051;&#1048;&#1054;\&#1053;&#1086;&#1074;&#1072;&#1103;%20&#1087;&#1072;&#1087;&#1082;&#1072;\&#1054;&#1073;&#1086;&#1073;&#1097;&#1077;&#1085;&#1080;&#1077;%20&#1086;&#1087;&#1099;&#1090;&#1072;\&#1071;&#1085;&#1077;&#1085;&#1082;&#1086;%20&#1048;.&#1057;.%20&#1072;&#1074;&#1075;.%20&#1082;&#1086;&#1085;&#1092;.2012\&#1055;&#1088;&#1077;&#1079;&#1077;&#1085;&#1090;&#1072;&#1094;&#1080;&#1103;%20&#1057;&#1082;&#1072;&#1079;&#1082;&#1072;%20&#1087;&#1088;&#1086;%20&#1076;&#1091;&#1076;&#1086;&#1095;&#1082;&#1091;\&#1057;&#1077;&#1088;&#1075;&#1077;&#1081;%20&#1057;&#1077;&#1088;&#1075;&#1077;&#1077;&#1074;&#1080;&#1095;%20&#1055;&#1088;&#1086;&#1082;&#1086;&#1092;&#1100;&#1077;&#1074;%20-%20&#1090;&#1077;&#1084;&#1072;%20&#1091;&#1090;&#1082;&#1080;%20(&#1075;&#1086;&#1073;&#1086;&#1081;).mp3" TargetMode="External"/><Relationship Id="rId6" Type="http://schemas.openxmlformats.org/officeDocument/2006/relationships/image" Target="../media/image30.gif"/><Relationship Id="rId11" Type="http://schemas.openxmlformats.org/officeDocument/2006/relationships/image" Target="../media/image36.png"/><Relationship Id="rId5" Type="http://schemas.openxmlformats.org/officeDocument/2006/relationships/image" Target="../media/image15.gif"/><Relationship Id="rId10" Type="http://schemas.openxmlformats.org/officeDocument/2006/relationships/image" Target="../media/image8.gif"/><Relationship Id="rId4" Type="http://schemas.openxmlformats.org/officeDocument/2006/relationships/image" Target="../media/image35.jpeg"/><Relationship Id="rId9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37.gif"/><Relationship Id="rId7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2123\Documents\&#1055;&#1054;&#1056;&#1058;&#1060;&#1054;&#1051;&#1048;&#1054;\&#1053;&#1086;&#1074;&#1072;&#1103;%20&#1087;&#1072;&#1087;&#1082;&#1072;\&#1054;&#1073;&#1086;&#1073;&#1097;&#1077;&#1085;&#1080;&#1077;%20&#1086;&#1087;&#1099;&#1090;&#1072;\&#1071;&#1085;&#1077;&#1085;&#1082;&#1086;%20&#1048;.&#1057;.%20&#1072;&#1074;&#1075;.%20&#1082;&#1086;&#1085;&#1092;.2012\&#1055;&#1088;&#1077;&#1079;&#1077;&#1085;&#1090;&#1072;&#1094;&#1080;&#1103;%20&#1057;&#1082;&#1072;&#1079;&#1082;&#1072;%20&#1087;&#1088;&#1086;%20&#1076;&#1091;&#1076;&#1086;&#1095;&#1082;&#1091;\&#1057;&#1077;&#1088;&#1075;&#1077;&#1081;%20&#1057;&#1077;&#1088;&#1075;&#1077;&#1077;&#1074;&#1080;&#1095;%20&#1055;&#1088;&#1086;&#1082;&#1086;&#1092;&#1100;&#1077;&#1074;%20-%20&#1090;&#1077;&#1084;&#1072;%20&#1087;&#1090;&#1080;&#1095;&#1082;&#1080;%20(&#1092;&#1083;&#1077;&#1081;&#1090;&#1072;).mp3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25.jpeg"/><Relationship Id="rId4" Type="http://schemas.openxmlformats.org/officeDocument/2006/relationships/image" Target="../media/image38.jpe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40.jpeg"/><Relationship Id="rId7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2123\Documents\&#1055;&#1054;&#1056;&#1058;&#1060;&#1054;&#1051;&#1048;&#1054;\&#1053;&#1086;&#1074;&#1072;&#1103;%20&#1087;&#1072;&#1087;&#1082;&#1072;\&#1054;&#1073;&#1086;&#1073;&#1097;&#1077;&#1085;&#1080;&#1077;%20&#1086;&#1087;&#1099;&#1090;&#1072;\&#1071;&#1085;&#1077;&#1085;&#1082;&#1086;%20&#1048;.&#1057;.%20&#1072;&#1074;&#1075;.%20&#1082;&#1086;&#1085;&#1092;.2012\&#1055;&#1088;&#1077;&#1079;&#1077;&#1085;&#1090;&#1072;&#1094;&#1080;&#1103;%20&#1057;&#1082;&#1072;&#1079;&#1082;&#1072;%20&#1087;&#1088;&#1086;%20&#1076;&#1091;&#1076;&#1086;&#1095;&#1082;&#1091;\-tema_koshki%20(1).mp3" TargetMode="External"/><Relationship Id="rId6" Type="http://schemas.openxmlformats.org/officeDocument/2006/relationships/image" Target="../media/image27.jpeg"/><Relationship Id="rId5" Type="http://schemas.openxmlformats.org/officeDocument/2006/relationships/image" Target="../media/image41.gif"/><Relationship Id="rId4" Type="http://schemas.openxmlformats.org/officeDocument/2006/relationships/image" Target="../media/image38.jpeg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43.jpeg"/><Relationship Id="rId7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2123\Documents\&#1055;&#1054;&#1056;&#1058;&#1060;&#1054;&#1051;&#1048;&#1054;\&#1053;&#1086;&#1074;&#1072;&#1103;%20&#1087;&#1072;&#1087;&#1082;&#1072;\&#1054;&#1073;&#1086;&#1073;&#1097;&#1077;&#1085;&#1080;&#1077;%20&#1086;&#1087;&#1099;&#1090;&#1072;\&#1071;&#1085;&#1077;&#1085;&#1082;&#1086;%20&#1048;.&#1057;.%20&#1072;&#1074;&#1075;.%20&#1082;&#1086;&#1085;&#1092;.2012\&#1055;&#1088;&#1077;&#1079;&#1077;&#1085;&#1090;&#1072;&#1094;&#1080;&#1103;%20&#1057;&#1082;&#1072;&#1079;&#1082;&#1072;%20&#1087;&#1088;&#1086;%20&#1076;&#1091;&#1076;&#1086;&#1095;&#1082;&#1091;\&#1057;&#1077;&#1088;&#1075;&#1077;&#1081;%20&#1057;&#1077;&#1088;&#1075;&#1077;&#1077;&#1074;&#1080;&#1095;%20&#1055;&#1088;&#1086;&#1082;&#1086;&#1092;&#1100;&#1077;&#1074;%20-%20&#1090;&#1077;&#1084;&#1072;%20&#1076;&#1077;&#1076;&#1091;&#1096;&#1082;&#1080;%20(&#1092;&#1072;&#1075;&#1086;&#1090;).mp3" TargetMode="External"/><Relationship Id="rId6" Type="http://schemas.openxmlformats.org/officeDocument/2006/relationships/image" Target="../media/image34.png"/><Relationship Id="rId5" Type="http://schemas.openxmlformats.org/officeDocument/2006/relationships/image" Target="../media/image44.png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34.pn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12" Type="http://schemas.microsoft.com/office/2007/relationships/hdphoto" Target="../media/hdphoto7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46.png"/><Relationship Id="rId5" Type="http://schemas.openxmlformats.org/officeDocument/2006/relationships/image" Target="../media/image26.png"/><Relationship Id="rId10" Type="http://schemas.microsoft.com/office/2007/relationships/hdphoto" Target="../media/hdphoto6.wdp"/><Relationship Id="rId4" Type="http://schemas.openxmlformats.org/officeDocument/2006/relationships/image" Target="../media/image27.jpe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11" Type="http://schemas.openxmlformats.org/officeDocument/2006/relationships/image" Target="../media/image19.gif"/><Relationship Id="rId5" Type="http://schemas.openxmlformats.org/officeDocument/2006/relationships/image" Target="../media/image14.gif"/><Relationship Id="rId10" Type="http://schemas.openxmlformats.org/officeDocument/2006/relationships/image" Target="../media/image18.gif"/><Relationship Id="rId4" Type="http://schemas.openxmlformats.org/officeDocument/2006/relationships/image" Target="../media/image13.gif"/><Relationship Id="rId9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microsoft.com/office/2007/relationships/hdphoto" Target="../media/hdphoto1.wdp"/><Relationship Id="rId7" Type="http://schemas.openxmlformats.org/officeDocument/2006/relationships/image" Target="../media/image19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gif"/><Relationship Id="rId9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jpe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2123\Documents\&#1055;&#1054;&#1056;&#1058;&#1060;&#1054;&#1051;&#1048;&#1054;\&#1053;&#1086;&#1074;&#1072;&#1103;%20&#1087;&#1072;&#1087;&#1082;&#1072;\&#1054;&#1073;&#1086;&#1073;&#1097;&#1077;&#1085;&#1080;&#1077;%20&#1086;&#1087;&#1099;&#1090;&#1072;\&#1071;&#1085;&#1077;&#1085;&#1082;&#1086;%20&#1048;.&#1057;.%20&#1072;&#1074;&#1075;.%20&#1082;&#1086;&#1085;&#1092;.2012\&#1055;&#1088;&#1077;&#1079;&#1077;&#1085;&#1090;&#1072;&#1094;&#1080;&#1103;%20&#1057;&#1082;&#1072;&#1079;&#1082;&#1072;%20&#1087;&#1088;&#1086;%20&#1076;&#1091;&#1076;&#1086;&#1095;&#1082;&#1091;\&#1047;&#1074;&#1091;&#1095;&#1072;&#1085;&#1080;&#1077;%20&#1089;&#1074;&#1080;&#1088;&#1077;&#1083;&#1080;%20-%20&#1086;&#1090;&#1088;&#1099;&#1074;&#1086;&#1082;.mp3" TargetMode="External"/><Relationship Id="rId6" Type="http://schemas.openxmlformats.org/officeDocument/2006/relationships/image" Target="../media/image13.gif"/><Relationship Id="rId11" Type="http://schemas.openxmlformats.org/officeDocument/2006/relationships/image" Target="../media/image24.png"/><Relationship Id="rId5" Type="http://schemas.openxmlformats.org/officeDocument/2006/relationships/image" Target="../media/image14.gif"/><Relationship Id="rId10" Type="http://schemas.openxmlformats.org/officeDocument/2006/relationships/image" Target="../media/image23.gif"/><Relationship Id="rId4" Type="http://schemas.microsoft.com/office/2007/relationships/hdphoto" Target="../media/hdphoto1.wdp"/><Relationship Id="rId9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2123\Documents\&#1055;&#1054;&#1056;&#1058;&#1060;&#1054;&#1051;&#1048;&#1054;\&#1053;&#1086;&#1074;&#1072;&#1103;%20&#1087;&#1072;&#1087;&#1082;&#1072;\&#1054;&#1073;&#1086;&#1073;&#1097;&#1077;&#1085;&#1080;&#1077;%20&#1086;&#1087;&#1099;&#1090;&#1072;\&#1071;&#1085;&#1077;&#1085;&#1082;&#1086;%20&#1048;.&#1057;.%20&#1072;&#1074;&#1075;.%20&#1082;&#1086;&#1085;&#1092;.2012\&#1055;&#1088;&#1077;&#1079;&#1077;&#1085;&#1090;&#1072;&#1094;&#1080;&#1103;%20&#1057;&#1082;&#1072;&#1079;&#1082;&#1072;%20&#1087;&#1088;&#1086;%20&#1076;&#1091;&#1076;&#1086;&#1095;&#1082;&#1091;\&#1057;&#1077;&#1088;&#1075;&#1077;&#1081;%20&#1057;&#1077;&#1088;&#1075;&#1077;&#1077;&#1074;&#1080;&#1095;%20&#1055;&#1088;&#1086;&#1082;&#1086;&#1092;&#1100;&#1077;&#1074;%20-%20&#1090;&#1077;&#1084;&#1072;%20&#1087;&#1090;&#1080;&#1095;&#1082;&#1080;%20(&#1092;&#1083;&#1077;&#1081;&#1090;&#1072;).mp3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2123\Documents\&#1055;&#1054;&#1056;&#1058;&#1060;&#1054;&#1051;&#1048;&#1054;\&#1053;&#1086;&#1074;&#1072;&#1103;%20&#1087;&#1072;&#1087;&#1082;&#1072;\&#1054;&#1073;&#1086;&#1073;&#1097;&#1077;&#1085;&#1080;&#1077;%20&#1086;&#1087;&#1099;&#1090;&#1072;\&#1071;&#1085;&#1077;&#1085;&#1082;&#1086;%20&#1048;.&#1057;.%20&#1072;&#1074;&#1075;.%20&#1082;&#1086;&#1085;&#1092;.2012\&#1055;&#1088;&#1077;&#1079;&#1077;&#1085;&#1090;&#1072;&#1094;&#1080;&#1103;%20&#1057;&#1082;&#1072;&#1079;&#1082;&#1072;%20&#1087;&#1088;&#1086;%20&#1076;&#1091;&#1076;&#1086;&#1095;&#1082;&#1091;\&#1057;&#1077;&#1088;&#1075;&#1077;&#1081;%20&#1057;&#1077;&#1088;&#1075;&#1077;&#1077;&#1074;&#1080;&#1095;%20&#1055;&#1088;&#1086;&#1082;&#1086;&#1092;&#1100;&#1077;&#1074;%20-%20&#1090;&#1077;&#1084;&#1072;%20&#1091;&#1090;&#1082;&#1080;%20(&#1075;&#1086;&#1073;&#1086;&#1081;).mp3" TargetMode="External"/><Relationship Id="rId6" Type="http://schemas.openxmlformats.org/officeDocument/2006/relationships/image" Target="../media/image31.png"/><Relationship Id="rId5" Type="http://schemas.microsoft.com/office/2007/relationships/hdphoto" Target="../media/hdphoto4.wdp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2123\Documents\&#1055;&#1054;&#1056;&#1058;&#1060;&#1054;&#1051;&#1048;&#1054;\&#1053;&#1086;&#1074;&#1072;&#1103;%20&#1087;&#1072;&#1087;&#1082;&#1072;\&#1054;&#1073;&#1086;&#1073;&#1097;&#1077;&#1085;&#1080;&#1077;%20&#1086;&#1087;&#1099;&#1090;&#1072;\&#1071;&#1085;&#1077;&#1085;&#1082;&#1086;%20&#1048;.&#1057;.%20&#1072;&#1074;&#1075;.%20&#1082;&#1086;&#1085;&#1092;.2012\&#1055;&#1088;&#1077;&#1079;&#1077;&#1085;&#1090;&#1072;&#1094;&#1080;&#1103;%20&#1057;&#1082;&#1072;&#1079;&#1082;&#1072;%20&#1087;&#1088;&#1086;%20&#1076;&#1091;&#1076;&#1086;&#1095;&#1082;&#1091;\-tema_koshki%20(1).mp3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3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3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 anchor="t"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Сказка про дудочку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124" name="Rectangle 28"/>
          <p:cNvSpPr>
            <a:spLocks noGrp="1" noChangeArrowheads="1"/>
          </p:cNvSpPr>
          <p:nvPr>
            <p:ph type="subTitle" idx="1"/>
          </p:nvPr>
        </p:nvSpPr>
        <p:spPr>
          <a:xfrm>
            <a:off x="1532601" y="4273537"/>
            <a:ext cx="6400800" cy="17526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323528" y="4293096"/>
            <a:ext cx="2483768" cy="2324819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Доминантное занятие по слушанию музыки   (программа «Гармония» для детей </a:t>
            </a:r>
            <a:r>
              <a:rPr lang="ru-RU" sz="1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средней </a:t>
            </a:r>
            <a:r>
              <a:rPr lang="ru-RU" sz="1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группы)</a:t>
            </a:r>
            <a:endParaRPr lang="ru-RU" sz="16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6" descr="C:\Users\----\Desktop\картинки\Анимациии\t002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185787"/>
            <a:ext cx="1811461" cy="1741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----\Desktop\картинки\Анимациии\t011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543" y="5255362"/>
            <a:ext cx="1666744" cy="16026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----\Pictures\АНАМАЦИИ\аимации\животные\butterfly1-5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135">
            <a:off x="5020758" y="4805590"/>
            <a:ext cx="617812" cy="5148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Королёк"/>
          <p:cNvPicPr/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979" b="26781"/>
          <a:stretch/>
        </p:blipFill>
        <p:spPr bwMode="auto">
          <a:xfrm>
            <a:off x="7884368" y="3953074"/>
            <a:ext cx="125963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228184" y="5733256"/>
            <a:ext cx="27135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 </a:t>
            </a:r>
            <a:r>
              <a:rPr lang="ru-RU" sz="16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Яненко</a:t>
            </a:r>
            <a:r>
              <a:rPr lang="ru-RU" sz="1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И.С., </a:t>
            </a:r>
          </a:p>
          <a:p>
            <a:r>
              <a:rPr lang="ru-RU" sz="1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музыкальный руководитель </a:t>
            </a:r>
          </a:p>
          <a:p>
            <a:r>
              <a:rPr lang="ru-RU" sz="1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МБДОУ №37 Ростовская </a:t>
            </a:r>
            <a:r>
              <a:rPr lang="ru-RU" sz="16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обл.,г.Новочеркасск</a:t>
            </a:r>
            <a:endParaRPr lang="ru-RU" sz="16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:\фагот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85860"/>
            <a:ext cx="4392488" cy="4506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764704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                        </a:t>
            </a:r>
            <a:r>
              <a:rPr lang="ru-RU" sz="40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Ф А Г О Т </a:t>
            </a:r>
            <a:endParaRPr lang="ru-RU" sz="4000" b="1" dirty="0">
              <a:ln w="1905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Сергей Сергеевич Прокофьев - тема дедушки (фагот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01090" y="6000768"/>
            <a:ext cx="304800" cy="3048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00375"/>
            <a:ext cx="23431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8284741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butterfly5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4296" y="4709985"/>
            <a:ext cx="721452" cy="691930"/>
          </a:xfrm>
          <a:prstGeom prst="rect">
            <a:avLst/>
          </a:prstGeom>
          <a:noFill/>
        </p:spPr>
      </p:pic>
      <p:pic>
        <p:nvPicPr>
          <p:cNvPr id="1027" name="Picture 3" descr="C:\Users\----\Pictures\предметные картинки\дома замки\29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251" y="846189"/>
            <a:ext cx="5320380" cy="48883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----\Pictures\АНАМАЦИИ\аимации\разное\85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0549"/>
            <a:ext cx="1482063" cy="1407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9179114" y="-442543"/>
            <a:ext cx="4464496" cy="201105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1262154 w 4176463"/>
              <a:gd name="connsiteY0" fmla="*/ 1782198 h 1584176"/>
              <a:gd name="connsiteX1" fmla="*/ 1218149 w 4176463"/>
              <a:gd name="connsiteY1" fmla="*/ 1826203 h 1584176"/>
              <a:gd name="connsiteX2" fmla="*/ 1174144 w 4176463"/>
              <a:gd name="connsiteY2" fmla="*/ 1782198 h 1584176"/>
              <a:gd name="connsiteX3" fmla="*/ 1218149 w 4176463"/>
              <a:gd name="connsiteY3" fmla="*/ 1738193 h 1584176"/>
              <a:gd name="connsiteX4" fmla="*/ 1262154 w 4176463"/>
              <a:gd name="connsiteY4" fmla="*/ 1782198 h 1584176"/>
              <a:gd name="connsiteX0" fmla="*/ 1356705 w 4176463"/>
              <a:gd name="connsiteY0" fmla="*/ 1724679 h 1584176"/>
              <a:gd name="connsiteX1" fmla="*/ 1268695 w 4176463"/>
              <a:gd name="connsiteY1" fmla="*/ 1812689 h 1584176"/>
              <a:gd name="connsiteX2" fmla="*/ 1180685 w 4176463"/>
              <a:gd name="connsiteY2" fmla="*/ 1724679 h 1584176"/>
              <a:gd name="connsiteX3" fmla="*/ 1268695 w 4176463"/>
              <a:gd name="connsiteY3" fmla="*/ 1636669 h 1584176"/>
              <a:gd name="connsiteX4" fmla="*/ 1356705 w 4176463"/>
              <a:gd name="connsiteY4" fmla="*/ 1724679 h 1584176"/>
              <a:gd name="connsiteX0" fmla="*/ 1509352 w 4176463"/>
              <a:gd name="connsiteY0" fmla="*/ 1601049 h 1584176"/>
              <a:gd name="connsiteX1" fmla="*/ 1377337 w 4176463"/>
              <a:gd name="connsiteY1" fmla="*/ 1733064 h 1584176"/>
              <a:gd name="connsiteX2" fmla="*/ 1245322 w 4176463"/>
              <a:gd name="connsiteY2" fmla="*/ 1601049 h 1584176"/>
              <a:gd name="connsiteX3" fmla="*/ 1377337 w 4176463"/>
              <a:gd name="connsiteY3" fmla="*/ 1469034 h 1584176"/>
              <a:gd name="connsiteX4" fmla="*/ 1509352 w 4176463"/>
              <a:gd name="connsiteY4" fmla="*/ 1601049 h 1584176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9659"/>
              <a:gd name="connsiteX1" fmla="*/ 5659 w 43256"/>
              <a:gd name="connsiteY1" fmla="*/ 6766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1265634 w 4181877"/>
              <a:gd name="connsiteY0" fmla="*/ 1777027 h 1821032"/>
              <a:gd name="connsiteX1" fmla="*/ 1221629 w 4181877"/>
              <a:gd name="connsiteY1" fmla="*/ 1821032 h 1821032"/>
              <a:gd name="connsiteX2" fmla="*/ 1177624 w 4181877"/>
              <a:gd name="connsiteY2" fmla="*/ 1777027 h 1821032"/>
              <a:gd name="connsiteX3" fmla="*/ 1221629 w 4181877"/>
              <a:gd name="connsiteY3" fmla="*/ 1733022 h 1821032"/>
              <a:gd name="connsiteX4" fmla="*/ 1265634 w 4181877"/>
              <a:gd name="connsiteY4" fmla="*/ 1777027 h 1821032"/>
              <a:gd name="connsiteX0" fmla="*/ 1360185 w 4181877"/>
              <a:gd name="connsiteY0" fmla="*/ 1719508 h 1821032"/>
              <a:gd name="connsiteX1" fmla="*/ 1272175 w 4181877"/>
              <a:gd name="connsiteY1" fmla="*/ 1807518 h 1821032"/>
              <a:gd name="connsiteX2" fmla="*/ 1184165 w 4181877"/>
              <a:gd name="connsiteY2" fmla="*/ 1719508 h 1821032"/>
              <a:gd name="connsiteX3" fmla="*/ 1272175 w 4181877"/>
              <a:gd name="connsiteY3" fmla="*/ 1631498 h 1821032"/>
              <a:gd name="connsiteX4" fmla="*/ 1360185 w 4181877"/>
              <a:gd name="connsiteY4" fmla="*/ 1719508 h 1821032"/>
              <a:gd name="connsiteX0" fmla="*/ 1512832 w 4181877"/>
              <a:gd name="connsiteY0" fmla="*/ 1595878 h 1821032"/>
              <a:gd name="connsiteX1" fmla="*/ 1380817 w 4181877"/>
              <a:gd name="connsiteY1" fmla="*/ 1727893 h 1821032"/>
              <a:gd name="connsiteX2" fmla="*/ 1380817 w 4181877"/>
              <a:gd name="connsiteY2" fmla="*/ 1463863 h 1821032"/>
              <a:gd name="connsiteX3" fmla="*/ 1512832 w 4181877"/>
              <a:gd name="connsiteY3" fmla="*/ 1595878 h 1821032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4229 h 49659"/>
              <a:gd name="connsiteX1" fmla="*/ 5659 w 43256"/>
              <a:gd name="connsiteY1" fmla="*/ 6766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1265634 w 4181877"/>
              <a:gd name="connsiteY0" fmla="*/ 1777027 h 1821032"/>
              <a:gd name="connsiteX1" fmla="*/ 1221629 w 4181877"/>
              <a:gd name="connsiteY1" fmla="*/ 1821032 h 1821032"/>
              <a:gd name="connsiteX2" fmla="*/ 1177624 w 4181877"/>
              <a:gd name="connsiteY2" fmla="*/ 1777027 h 1821032"/>
              <a:gd name="connsiteX3" fmla="*/ 1221629 w 4181877"/>
              <a:gd name="connsiteY3" fmla="*/ 1733022 h 1821032"/>
              <a:gd name="connsiteX4" fmla="*/ 1265634 w 4181877"/>
              <a:gd name="connsiteY4" fmla="*/ 1777027 h 1821032"/>
              <a:gd name="connsiteX0" fmla="*/ 1360185 w 4181877"/>
              <a:gd name="connsiteY0" fmla="*/ 1719508 h 1821032"/>
              <a:gd name="connsiteX1" fmla="*/ 1272175 w 4181877"/>
              <a:gd name="connsiteY1" fmla="*/ 1807518 h 1821032"/>
              <a:gd name="connsiteX2" fmla="*/ 1184165 w 4181877"/>
              <a:gd name="connsiteY2" fmla="*/ 1719508 h 1821032"/>
              <a:gd name="connsiteX3" fmla="*/ 1272175 w 4181877"/>
              <a:gd name="connsiteY3" fmla="*/ 1631498 h 1821032"/>
              <a:gd name="connsiteX4" fmla="*/ 1360185 w 4181877"/>
              <a:gd name="connsiteY4" fmla="*/ 1719508 h 1821032"/>
              <a:gd name="connsiteX0" fmla="*/ 1512832 w 4181877"/>
              <a:gd name="connsiteY0" fmla="*/ 1595878 h 1821032"/>
              <a:gd name="connsiteX1" fmla="*/ 1380817 w 4181877"/>
              <a:gd name="connsiteY1" fmla="*/ 1727893 h 1821032"/>
              <a:gd name="connsiteX2" fmla="*/ 1380817 w 4181877"/>
              <a:gd name="connsiteY2" fmla="*/ 1463863 h 1821032"/>
              <a:gd name="connsiteX3" fmla="*/ 1512832 w 4181877"/>
              <a:gd name="connsiteY3" fmla="*/ 1595878 h 1821032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4229 h 49659"/>
              <a:gd name="connsiteX1" fmla="*/ 5659 w 43256"/>
              <a:gd name="connsiteY1" fmla="*/ 6766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1265634 w 4181877"/>
              <a:gd name="connsiteY0" fmla="*/ 1777027 h 1821032"/>
              <a:gd name="connsiteX1" fmla="*/ 1221629 w 4181877"/>
              <a:gd name="connsiteY1" fmla="*/ 1821032 h 1821032"/>
              <a:gd name="connsiteX2" fmla="*/ 1177624 w 4181877"/>
              <a:gd name="connsiteY2" fmla="*/ 1777027 h 1821032"/>
              <a:gd name="connsiteX3" fmla="*/ 1221629 w 4181877"/>
              <a:gd name="connsiteY3" fmla="*/ 1733022 h 1821032"/>
              <a:gd name="connsiteX4" fmla="*/ 1265634 w 4181877"/>
              <a:gd name="connsiteY4" fmla="*/ 1777027 h 1821032"/>
              <a:gd name="connsiteX0" fmla="*/ 1360185 w 4181877"/>
              <a:gd name="connsiteY0" fmla="*/ 1719508 h 1821032"/>
              <a:gd name="connsiteX1" fmla="*/ 1272175 w 4181877"/>
              <a:gd name="connsiteY1" fmla="*/ 1807518 h 1821032"/>
              <a:gd name="connsiteX2" fmla="*/ 1184165 w 4181877"/>
              <a:gd name="connsiteY2" fmla="*/ 1719508 h 1821032"/>
              <a:gd name="connsiteX3" fmla="*/ 1272175 w 4181877"/>
              <a:gd name="connsiteY3" fmla="*/ 1631498 h 1821032"/>
              <a:gd name="connsiteX4" fmla="*/ 1360185 w 4181877"/>
              <a:gd name="connsiteY4" fmla="*/ 1719508 h 1821032"/>
              <a:gd name="connsiteX0" fmla="*/ 1512832 w 4181877"/>
              <a:gd name="connsiteY0" fmla="*/ 1595878 h 1821032"/>
              <a:gd name="connsiteX1" fmla="*/ 1380817 w 4181877"/>
              <a:gd name="connsiteY1" fmla="*/ 1727893 h 1821032"/>
              <a:gd name="connsiteX2" fmla="*/ 1380817 w 4181877"/>
              <a:gd name="connsiteY2" fmla="*/ 1463863 h 1821032"/>
              <a:gd name="connsiteX3" fmla="*/ 1512832 w 4181877"/>
              <a:gd name="connsiteY3" fmla="*/ 1595878 h 1821032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4229 h 49659"/>
              <a:gd name="connsiteX1" fmla="*/ 5659 w 43256"/>
              <a:gd name="connsiteY1" fmla="*/ 6766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1265634 w 4181877"/>
              <a:gd name="connsiteY0" fmla="*/ 1777027 h 1821032"/>
              <a:gd name="connsiteX1" fmla="*/ 1221629 w 4181877"/>
              <a:gd name="connsiteY1" fmla="*/ 1821032 h 1821032"/>
              <a:gd name="connsiteX2" fmla="*/ 1177624 w 4181877"/>
              <a:gd name="connsiteY2" fmla="*/ 1777027 h 1821032"/>
              <a:gd name="connsiteX3" fmla="*/ 1221629 w 4181877"/>
              <a:gd name="connsiteY3" fmla="*/ 1733022 h 1821032"/>
              <a:gd name="connsiteX4" fmla="*/ 1265634 w 4181877"/>
              <a:gd name="connsiteY4" fmla="*/ 1777027 h 1821032"/>
              <a:gd name="connsiteX0" fmla="*/ 1360185 w 4181877"/>
              <a:gd name="connsiteY0" fmla="*/ 1719508 h 1821032"/>
              <a:gd name="connsiteX1" fmla="*/ 1272175 w 4181877"/>
              <a:gd name="connsiteY1" fmla="*/ 1807518 h 1821032"/>
              <a:gd name="connsiteX2" fmla="*/ 1184165 w 4181877"/>
              <a:gd name="connsiteY2" fmla="*/ 1719508 h 1821032"/>
              <a:gd name="connsiteX3" fmla="*/ 1272175 w 4181877"/>
              <a:gd name="connsiteY3" fmla="*/ 1631498 h 1821032"/>
              <a:gd name="connsiteX4" fmla="*/ 1360185 w 4181877"/>
              <a:gd name="connsiteY4" fmla="*/ 1719508 h 1821032"/>
              <a:gd name="connsiteX0" fmla="*/ 1380817 w 4181877"/>
              <a:gd name="connsiteY0" fmla="*/ 1463863 h 1821032"/>
              <a:gd name="connsiteX1" fmla="*/ 1380817 w 4181877"/>
              <a:gd name="connsiteY1" fmla="*/ 1727893 h 1821032"/>
              <a:gd name="connsiteX2" fmla="*/ 1380817 w 4181877"/>
              <a:gd name="connsiteY2" fmla="*/ 1463863 h 1821032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4229 h 54004"/>
              <a:gd name="connsiteX1" fmla="*/ 5659 w 43256"/>
              <a:gd name="connsiteY1" fmla="*/ 6766 h 54004"/>
              <a:gd name="connsiteX2" fmla="*/ 14041 w 43256"/>
              <a:gd name="connsiteY2" fmla="*/ 5061 h 54004"/>
              <a:gd name="connsiteX3" fmla="*/ 22492 w 43256"/>
              <a:gd name="connsiteY3" fmla="*/ 3291 h 54004"/>
              <a:gd name="connsiteX4" fmla="*/ 25785 w 43256"/>
              <a:gd name="connsiteY4" fmla="*/ 59 h 54004"/>
              <a:gd name="connsiteX5" fmla="*/ 29869 w 43256"/>
              <a:gd name="connsiteY5" fmla="*/ 2340 h 54004"/>
              <a:gd name="connsiteX6" fmla="*/ 35499 w 43256"/>
              <a:gd name="connsiteY6" fmla="*/ 549 h 54004"/>
              <a:gd name="connsiteX7" fmla="*/ 38354 w 43256"/>
              <a:gd name="connsiteY7" fmla="*/ 5435 h 54004"/>
              <a:gd name="connsiteX8" fmla="*/ 42018 w 43256"/>
              <a:gd name="connsiteY8" fmla="*/ 10177 h 54004"/>
              <a:gd name="connsiteX9" fmla="*/ 41854 w 43256"/>
              <a:gd name="connsiteY9" fmla="*/ 15319 h 54004"/>
              <a:gd name="connsiteX10" fmla="*/ 43052 w 43256"/>
              <a:gd name="connsiteY10" fmla="*/ 23181 h 54004"/>
              <a:gd name="connsiteX11" fmla="*/ 37440 w 43256"/>
              <a:gd name="connsiteY11" fmla="*/ 30063 h 54004"/>
              <a:gd name="connsiteX12" fmla="*/ 35431 w 43256"/>
              <a:gd name="connsiteY12" fmla="*/ 35960 h 54004"/>
              <a:gd name="connsiteX13" fmla="*/ 28591 w 43256"/>
              <a:gd name="connsiteY13" fmla="*/ 36674 h 54004"/>
              <a:gd name="connsiteX14" fmla="*/ 23703 w 43256"/>
              <a:gd name="connsiteY14" fmla="*/ 42965 h 54004"/>
              <a:gd name="connsiteX15" fmla="*/ 16516 w 43256"/>
              <a:gd name="connsiteY15" fmla="*/ 39125 h 54004"/>
              <a:gd name="connsiteX16" fmla="*/ 5840 w 43256"/>
              <a:gd name="connsiteY16" fmla="*/ 35331 h 54004"/>
              <a:gd name="connsiteX17" fmla="*/ 1146 w 43256"/>
              <a:gd name="connsiteY17" fmla="*/ 31109 h 54004"/>
              <a:gd name="connsiteX18" fmla="*/ 2149 w 43256"/>
              <a:gd name="connsiteY18" fmla="*/ 25410 h 54004"/>
              <a:gd name="connsiteX19" fmla="*/ 31 w 43256"/>
              <a:gd name="connsiteY19" fmla="*/ 19563 h 54004"/>
              <a:gd name="connsiteX20" fmla="*/ 3899 w 43256"/>
              <a:gd name="connsiteY20" fmla="*/ 14366 h 54004"/>
              <a:gd name="connsiteX21" fmla="*/ 3936 w 43256"/>
              <a:gd name="connsiteY21" fmla="*/ 14229 h 54004"/>
              <a:gd name="connsiteX0" fmla="*/ 1265634 w 4181877"/>
              <a:gd name="connsiteY0" fmla="*/ 1777027 h 1980381"/>
              <a:gd name="connsiteX1" fmla="*/ 1221629 w 4181877"/>
              <a:gd name="connsiteY1" fmla="*/ 1821032 h 1980381"/>
              <a:gd name="connsiteX2" fmla="*/ 1177624 w 4181877"/>
              <a:gd name="connsiteY2" fmla="*/ 1777027 h 1980381"/>
              <a:gd name="connsiteX3" fmla="*/ 1221629 w 4181877"/>
              <a:gd name="connsiteY3" fmla="*/ 1733022 h 1980381"/>
              <a:gd name="connsiteX4" fmla="*/ 1265634 w 4181877"/>
              <a:gd name="connsiteY4" fmla="*/ 1777027 h 1980381"/>
              <a:gd name="connsiteX0" fmla="*/ 792627 w 4181877"/>
              <a:gd name="connsiteY0" fmla="*/ 1971756 h 1980381"/>
              <a:gd name="connsiteX1" fmla="*/ 1272175 w 4181877"/>
              <a:gd name="connsiteY1" fmla="*/ 1807518 h 1980381"/>
              <a:gd name="connsiteX2" fmla="*/ 1184165 w 4181877"/>
              <a:gd name="connsiteY2" fmla="*/ 1719508 h 1980381"/>
              <a:gd name="connsiteX3" fmla="*/ 1272175 w 4181877"/>
              <a:gd name="connsiteY3" fmla="*/ 1631498 h 1980381"/>
              <a:gd name="connsiteX4" fmla="*/ 792627 w 4181877"/>
              <a:gd name="connsiteY4" fmla="*/ 1971756 h 1980381"/>
              <a:gd name="connsiteX0" fmla="*/ 1380817 w 4181877"/>
              <a:gd name="connsiteY0" fmla="*/ 1463863 h 1980381"/>
              <a:gd name="connsiteX1" fmla="*/ 1380817 w 4181877"/>
              <a:gd name="connsiteY1" fmla="*/ 1727893 h 1980381"/>
              <a:gd name="connsiteX2" fmla="*/ 1380817 w 4181877"/>
              <a:gd name="connsiteY2" fmla="*/ 1463863 h 1980381"/>
              <a:gd name="connsiteX0" fmla="*/ 4729 w 43256"/>
              <a:gd name="connsiteY0" fmla="*/ 26036 h 54004"/>
              <a:gd name="connsiteX1" fmla="*/ 2196 w 43256"/>
              <a:gd name="connsiteY1" fmla="*/ 25239 h 54004"/>
              <a:gd name="connsiteX2" fmla="*/ 6964 w 43256"/>
              <a:gd name="connsiteY2" fmla="*/ 34758 h 54004"/>
              <a:gd name="connsiteX3" fmla="*/ 5856 w 43256"/>
              <a:gd name="connsiteY3" fmla="*/ 35139 h 54004"/>
              <a:gd name="connsiteX4" fmla="*/ 16514 w 43256"/>
              <a:gd name="connsiteY4" fmla="*/ 38949 h 54004"/>
              <a:gd name="connsiteX5" fmla="*/ 15846 w 43256"/>
              <a:gd name="connsiteY5" fmla="*/ 37209 h 54004"/>
              <a:gd name="connsiteX6" fmla="*/ 28863 w 43256"/>
              <a:gd name="connsiteY6" fmla="*/ 34610 h 54004"/>
              <a:gd name="connsiteX7" fmla="*/ 28596 w 43256"/>
              <a:gd name="connsiteY7" fmla="*/ 36519 h 54004"/>
              <a:gd name="connsiteX8" fmla="*/ 34165 w 43256"/>
              <a:gd name="connsiteY8" fmla="*/ 22813 h 54004"/>
              <a:gd name="connsiteX9" fmla="*/ 37416 w 43256"/>
              <a:gd name="connsiteY9" fmla="*/ 29949 h 54004"/>
              <a:gd name="connsiteX10" fmla="*/ 41834 w 43256"/>
              <a:gd name="connsiteY10" fmla="*/ 15213 h 54004"/>
              <a:gd name="connsiteX11" fmla="*/ 40386 w 43256"/>
              <a:gd name="connsiteY11" fmla="*/ 17889 h 54004"/>
              <a:gd name="connsiteX12" fmla="*/ 38360 w 43256"/>
              <a:gd name="connsiteY12" fmla="*/ 5285 h 54004"/>
              <a:gd name="connsiteX13" fmla="*/ 38436 w 43256"/>
              <a:gd name="connsiteY13" fmla="*/ 6549 h 54004"/>
              <a:gd name="connsiteX14" fmla="*/ 29114 w 43256"/>
              <a:gd name="connsiteY14" fmla="*/ 3811 h 54004"/>
              <a:gd name="connsiteX15" fmla="*/ 29856 w 43256"/>
              <a:gd name="connsiteY15" fmla="*/ 2199 h 54004"/>
              <a:gd name="connsiteX16" fmla="*/ 22177 w 43256"/>
              <a:gd name="connsiteY16" fmla="*/ 4579 h 54004"/>
              <a:gd name="connsiteX17" fmla="*/ 22536 w 43256"/>
              <a:gd name="connsiteY17" fmla="*/ 3189 h 54004"/>
              <a:gd name="connsiteX18" fmla="*/ 14036 w 43256"/>
              <a:gd name="connsiteY18" fmla="*/ 5051 h 54004"/>
              <a:gd name="connsiteX19" fmla="*/ 15336 w 43256"/>
              <a:gd name="connsiteY19" fmla="*/ 6399 h 54004"/>
              <a:gd name="connsiteX20" fmla="*/ 4163 w 43256"/>
              <a:gd name="connsiteY20" fmla="*/ 15648 h 54004"/>
              <a:gd name="connsiteX21" fmla="*/ 3936 w 43256"/>
              <a:gd name="connsiteY21" fmla="*/ 14229 h 54004"/>
              <a:gd name="connsiteX0" fmla="*/ 3936 w 43256"/>
              <a:gd name="connsiteY0" fmla="*/ 14229 h 56262"/>
              <a:gd name="connsiteX1" fmla="*/ 5659 w 43256"/>
              <a:gd name="connsiteY1" fmla="*/ 6766 h 56262"/>
              <a:gd name="connsiteX2" fmla="*/ 14041 w 43256"/>
              <a:gd name="connsiteY2" fmla="*/ 5061 h 56262"/>
              <a:gd name="connsiteX3" fmla="*/ 22492 w 43256"/>
              <a:gd name="connsiteY3" fmla="*/ 3291 h 56262"/>
              <a:gd name="connsiteX4" fmla="*/ 25785 w 43256"/>
              <a:gd name="connsiteY4" fmla="*/ 59 h 56262"/>
              <a:gd name="connsiteX5" fmla="*/ 29869 w 43256"/>
              <a:gd name="connsiteY5" fmla="*/ 2340 h 56262"/>
              <a:gd name="connsiteX6" fmla="*/ 35499 w 43256"/>
              <a:gd name="connsiteY6" fmla="*/ 549 h 56262"/>
              <a:gd name="connsiteX7" fmla="*/ 38354 w 43256"/>
              <a:gd name="connsiteY7" fmla="*/ 5435 h 56262"/>
              <a:gd name="connsiteX8" fmla="*/ 42018 w 43256"/>
              <a:gd name="connsiteY8" fmla="*/ 10177 h 56262"/>
              <a:gd name="connsiteX9" fmla="*/ 41854 w 43256"/>
              <a:gd name="connsiteY9" fmla="*/ 15319 h 56262"/>
              <a:gd name="connsiteX10" fmla="*/ 43052 w 43256"/>
              <a:gd name="connsiteY10" fmla="*/ 23181 h 56262"/>
              <a:gd name="connsiteX11" fmla="*/ 37440 w 43256"/>
              <a:gd name="connsiteY11" fmla="*/ 30063 h 56262"/>
              <a:gd name="connsiteX12" fmla="*/ 35431 w 43256"/>
              <a:gd name="connsiteY12" fmla="*/ 35960 h 56262"/>
              <a:gd name="connsiteX13" fmla="*/ 28591 w 43256"/>
              <a:gd name="connsiteY13" fmla="*/ 36674 h 56262"/>
              <a:gd name="connsiteX14" fmla="*/ 23703 w 43256"/>
              <a:gd name="connsiteY14" fmla="*/ 42965 h 56262"/>
              <a:gd name="connsiteX15" fmla="*/ 16516 w 43256"/>
              <a:gd name="connsiteY15" fmla="*/ 39125 h 56262"/>
              <a:gd name="connsiteX16" fmla="*/ 5840 w 43256"/>
              <a:gd name="connsiteY16" fmla="*/ 35331 h 56262"/>
              <a:gd name="connsiteX17" fmla="*/ 1146 w 43256"/>
              <a:gd name="connsiteY17" fmla="*/ 31109 h 56262"/>
              <a:gd name="connsiteX18" fmla="*/ 2149 w 43256"/>
              <a:gd name="connsiteY18" fmla="*/ 25410 h 56262"/>
              <a:gd name="connsiteX19" fmla="*/ 31 w 43256"/>
              <a:gd name="connsiteY19" fmla="*/ 19563 h 56262"/>
              <a:gd name="connsiteX20" fmla="*/ 3899 w 43256"/>
              <a:gd name="connsiteY20" fmla="*/ 14366 h 56262"/>
              <a:gd name="connsiteX21" fmla="*/ 3936 w 43256"/>
              <a:gd name="connsiteY21" fmla="*/ 14229 h 56262"/>
              <a:gd name="connsiteX0" fmla="*/ 1265634 w 4181877"/>
              <a:gd name="connsiteY0" fmla="*/ 1777027 h 2063196"/>
              <a:gd name="connsiteX1" fmla="*/ 1221629 w 4181877"/>
              <a:gd name="connsiteY1" fmla="*/ 1821032 h 2063196"/>
              <a:gd name="connsiteX2" fmla="*/ 1177624 w 4181877"/>
              <a:gd name="connsiteY2" fmla="*/ 1777027 h 2063196"/>
              <a:gd name="connsiteX3" fmla="*/ 1221629 w 4181877"/>
              <a:gd name="connsiteY3" fmla="*/ 1733022 h 2063196"/>
              <a:gd name="connsiteX4" fmla="*/ 1265634 w 4181877"/>
              <a:gd name="connsiteY4" fmla="*/ 1777027 h 2063196"/>
              <a:gd name="connsiteX0" fmla="*/ 1272175 w 4181877"/>
              <a:gd name="connsiteY0" fmla="*/ 1807518 h 2063196"/>
              <a:gd name="connsiteX1" fmla="*/ 1184165 w 4181877"/>
              <a:gd name="connsiteY1" fmla="*/ 1719508 h 2063196"/>
              <a:gd name="connsiteX2" fmla="*/ 1272175 w 4181877"/>
              <a:gd name="connsiteY2" fmla="*/ 1631498 h 2063196"/>
              <a:gd name="connsiteX3" fmla="*/ 884067 w 4181877"/>
              <a:gd name="connsiteY3" fmla="*/ 2063196 h 2063196"/>
              <a:gd name="connsiteX0" fmla="*/ 1380817 w 4181877"/>
              <a:gd name="connsiteY0" fmla="*/ 1463863 h 2063196"/>
              <a:gd name="connsiteX1" fmla="*/ 1380817 w 4181877"/>
              <a:gd name="connsiteY1" fmla="*/ 1727893 h 2063196"/>
              <a:gd name="connsiteX2" fmla="*/ 1380817 w 4181877"/>
              <a:gd name="connsiteY2" fmla="*/ 1463863 h 2063196"/>
              <a:gd name="connsiteX0" fmla="*/ 4729 w 43256"/>
              <a:gd name="connsiteY0" fmla="*/ 26036 h 56262"/>
              <a:gd name="connsiteX1" fmla="*/ 2196 w 43256"/>
              <a:gd name="connsiteY1" fmla="*/ 25239 h 56262"/>
              <a:gd name="connsiteX2" fmla="*/ 6964 w 43256"/>
              <a:gd name="connsiteY2" fmla="*/ 34758 h 56262"/>
              <a:gd name="connsiteX3" fmla="*/ 5856 w 43256"/>
              <a:gd name="connsiteY3" fmla="*/ 35139 h 56262"/>
              <a:gd name="connsiteX4" fmla="*/ 16514 w 43256"/>
              <a:gd name="connsiteY4" fmla="*/ 38949 h 56262"/>
              <a:gd name="connsiteX5" fmla="*/ 15846 w 43256"/>
              <a:gd name="connsiteY5" fmla="*/ 37209 h 56262"/>
              <a:gd name="connsiteX6" fmla="*/ 28863 w 43256"/>
              <a:gd name="connsiteY6" fmla="*/ 34610 h 56262"/>
              <a:gd name="connsiteX7" fmla="*/ 28596 w 43256"/>
              <a:gd name="connsiteY7" fmla="*/ 36519 h 56262"/>
              <a:gd name="connsiteX8" fmla="*/ 34165 w 43256"/>
              <a:gd name="connsiteY8" fmla="*/ 22813 h 56262"/>
              <a:gd name="connsiteX9" fmla="*/ 37416 w 43256"/>
              <a:gd name="connsiteY9" fmla="*/ 29949 h 56262"/>
              <a:gd name="connsiteX10" fmla="*/ 41834 w 43256"/>
              <a:gd name="connsiteY10" fmla="*/ 15213 h 56262"/>
              <a:gd name="connsiteX11" fmla="*/ 40386 w 43256"/>
              <a:gd name="connsiteY11" fmla="*/ 17889 h 56262"/>
              <a:gd name="connsiteX12" fmla="*/ 38360 w 43256"/>
              <a:gd name="connsiteY12" fmla="*/ 5285 h 56262"/>
              <a:gd name="connsiteX13" fmla="*/ 38436 w 43256"/>
              <a:gd name="connsiteY13" fmla="*/ 6549 h 56262"/>
              <a:gd name="connsiteX14" fmla="*/ 29114 w 43256"/>
              <a:gd name="connsiteY14" fmla="*/ 3811 h 56262"/>
              <a:gd name="connsiteX15" fmla="*/ 29856 w 43256"/>
              <a:gd name="connsiteY15" fmla="*/ 2199 h 56262"/>
              <a:gd name="connsiteX16" fmla="*/ 22177 w 43256"/>
              <a:gd name="connsiteY16" fmla="*/ 4579 h 56262"/>
              <a:gd name="connsiteX17" fmla="*/ 22536 w 43256"/>
              <a:gd name="connsiteY17" fmla="*/ 3189 h 56262"/>
              <a:gd name="connsiteX18" fmla="*/ 14036 w 43256"/>
              <a:gd name="connsiteY18" fmla="*/ 5051 h 56262"/>
              <a:gd name="connsiteX19" fmla="*/ 15336 w 43256"/>
              <a:gd name="connsiteY19" fmla="*/ 6399 h 56262"/>
              <a:gd name="connsiteX20" fmla="*/ 4163 w 43256"/>
              <a:gd name="connsiteY20" fmla="*/ 15648 h 56262"/>
              <a:gd name="connsiteX21" fmla="*/ 3936 w 43256"/>
              <a:gd name="connsiteY21" fmla="*/ 14229 h 56262"/>
              <a:gd name="connsiteX0" fmla="*/ 3936 w 43256"/>
              <a:gd name="connsiteY0" fmla="*/ 14229 h 56262"/>
              <a:gd name="connsiteX1" fmla="*/ 5659 w 43256"/>
              <a:gd name="connsiteY1" fmla="*/ 6766 h 56262"/>
              <a:gd name="connsiteX2" fmla="*/ 14041 w 43256"/>
              <a:gd name="connsiteY2" fmla="*/ 5061 h 56262"/>
              <a:gd name="connsiteX3" fmla="*/ 22492 w 43256"/>
              <a:gd name="connsiteY3" fmla="*/ 3291 h 56262"/>
              <a:gd name="connsiteX4" fmla="*/ 25785 w 43256"/>
              <a:gd name="connsiteY4" fmla="*/ 59 h 56262"/>
              <a:gd name="connsiteX5" fmla="*/ 29869 w 43256"/>
              <a:gd name="connsiteY5" fmla="*/ 2340 h 56262"/>
              <a:gd name="connsiteX6" fmla="*/ 35499 w 43256"/>
              <a:gd name="connsiteY6" fmla="*/ 549 h 56262"/>
              <a:gd name="connsiteX7" fmla="*/ 38354 w 43256"/>
              <a:gd name="connsiteY7" fmla="*/ 5435 h 56262"/>
              <a:gd name="connsiteX8" fmla="*/ 42018 w 43256"/>
              <a:gd name="connsiteY8" fmla="*/ 10177 h 56262"/>
              <a:gd name="connsiteX9" fmla="*/ 41854 w 43256"/>
              <a:gd name="connsiteY9" fmla="*/ 15319 h 56262"/>
              <a:gd name="connsiteX10" fmla="*/ 43052 w 43256"/>
              <a:gd name="connsiteY10" fmla="*/ 23181 h 56262"/>
              <a:gd name="connsiteX11" fmla="*/ 37440 w 43256"/>
              <a:gd name="connsiteY11" fmla="*/ 30063 h 56262"/>
              <a:gd name="connsiteX12" fmla="*/ 35431 w 43256"/>
              <a:gd name="connsiteY12" fmla="*/ 35960 h 56262"/>
              <a:gd name="connsiteX13" fmla="*/ 28591 w 43256"/>
              <a:gd name="connsiteY13" fmla="*/ 36674 h 56262"/>
              <a:gd name="connsiteX14" fmla="*/ 23703 w 43256"/>
              <a:gd name="connsiteY14" fmla="*/ 42965 h 56262"/>
              <a:gd name="connsiteX15" fmla="*/ 16516 w 43256"/>
              <a:gd name="connsiteY15" fmla="*/ 39125 h 56262"/>
              <a:gd name="connsiteX16" fmla="*/ 5840 w 43256"/>
              <a:gd name="connsiteY16" fmla="*/ 35331 h 56262"/>
              <a:gd name="connsiteX17" fmla="*/ 1146 w 43256"/>
              <a:gd name="connsiteY17" fmla="*/ 31109 h 56262"/>
              <a:gd name="connsiteX18" fmla="*/ 2149 w 43256"/>
              <a:gd name="connsiteY18" fmla="*/ 25410 h 56262"/>
              <a:gd name="connsiteX19" fmla="*/ 31 w 43256"/>
              <a:gd name="connsiteY19" fmla="*/ 19563 h 56262"/>
              <a:gd name="connsiteX20" fmla="*/ 3899 w 43256"/>
              <a:gd name="connsiteY20" fmla="*/ 14366 h 56262"/>
              <a:gd name="connsiteX21" fmla="*/ 3936 w 43256"/>
              <a:gd name="connsiteY21" fmla="*/ 14229 h 56262"/>
              <a:gd name="connsiteX0" fmla="*/ 1265634 w 4181877"/>
              <a:gd name="connsiteY0" fmla="*/ 1777027 h 2063196"/>
              <a:gd name="connsiteX1" fmla="*/ 1221629 w 4181877"/>
              <a:gd name="connsiteY1" fmla="*/ 1821032 h 2063196"/>
              <a:gd name="connsiteX2" fmla="*/ 1177624 w 4181877"/>
              <a:gd name="connsiteY2" fmla="*/ 1777027 h 2063196"/>
              <a:gd name="connsiteX3" fmla="*/ 1221629 w 4181877"/>
              <a:gd name="connsiteY3" fmla="*/ 1733022 h 2063196"/>
              <a:gd name="connsiteX4" fmla="*/ 1265634 w 4181877"/>
              <a:gd name="connsiteY4" fmla="*/ 1777027 h 2063196"/>
              <a:gd name="connsiteX0" fmla="*/ 1272175 w 4181877"/>
              <a:gd name="connsiteY0" fmla="*/ 1807518 h 2063196"/>
              <a:gd name="connsiteX1" fmla="*/ 1184165 w 4181877"/>
              <a:gd name="connsiteY1" fmla="*/ 1719508 h 2063196"/>
              <a:gd name="connsiteX2" fmla="*/ 1272175 w 4181877"/>
              <a:gd name="connsiteY2" fmla="*/ 1631498 h 2063196"/>
              <a:gd name="connsiteX3" fmla="*/ 884067 w 4181877"/>
              <a:gd name="connsiteY3" fmla="*/ 2063196 h 2063196"/>
              <a:gd name="connsiteX0" fmla="*/ 1380817 w 4181877"/>
              <a:gd name="connsiteY0" fmla="*/ 1463863 h 2063196"/>
              <a:gd name="connsiteX1" fmla="*/ 1380817 w 4181877"/>
              <a:gd name="connsiteY1" fmla="*/ 1727893 h 2063196"/>
              <a:gd name="connsiteX2" fmla="*/ 1380817 w 4181877"/>
              <a:gd name="connsiteY2" fmla="*/ 1463863 h 2063196"/>
              <a:gd name="connsiteX0" fmla="*/ 4729 w 43256"/>
              <a:gd name="connsiteY0" fmla="*/ 26036 h 56262"/>
              <a:gd name="connsiteX1" fmla="*/ 2196 w 43256"/>
              <a:gd name="connsiteY1" fmla="*/ 25239 h 56262"/>
              <a:gd name="connsiteX2" fmla="*/ 6964 w 43256"/>
              <a:gd name="connsiteY2" fmla="*/ 34758 h 56262"/>
              <a:gd name="connsiteX3" fmla="*/ 5856 w 43256"/>
              <a:gd name="connsiteY3" fmla="*/ 35139 h 56262"/>
              <a:gd name="connsiteX4" fmla="*/ 16514 w 43256"/>
              <a:gd name="connsiteY4" fmla="*/ 38949 h 56262"/>
              <a:gd name="connsiteX5" fmla="*/ 15846 w 43256"/>
              <a:gd name="connsiteY5" fmla="*/ 37209 h 56262"/>
              <a:gd name="connsiteX6" fmla="*/ 28863 w 43256"/>
              <a:gd name="connsiteY6" fmla="*/ 34610 h 56262"/>
              <a:gd name="connsiteX7" fmla="*/ 28596 w 43256"/>
              <a:gd name="connsiteY7" fmla="*/ 36519 h 56262"/>
              <a:gd name="connsiteX8" fmla="*/ 34165 w 43256"/>
              <a:gd name="connsiteY8" fmla="*/ 22813 h 56262"/>
              <a:gd name="connsiteX9" fmla="*/ 37416 w 43256"/>
              <a:gd name="connsiteY9" fmla="*/ 29949 h 56262"/>
              <a:gd name="connsiteX10" fmla="*/ 41834 w 43256"/>
              <a:gd name="connsiteY10" fmla="*/ 15213 h 56262"/>
              <a:gd name="connsiteX11" fmla="*/ 40386 w 43256"/>
              <a:gd name="connsiteY11" fmla="*/ 17889 h 56262"/>
              <a:gd name="connsiteX12" fmla="*/ 38360 w 43256"/>
              <a:gd name="connsiteY12" fmla="*/ 5285 h 56262"/>
              <a:gd name="connsiteX13" fmla="*/ 38436 w 43256"/>
              <a:gd name="connsiteY13" fmla="*/ 6549 h 56262"/>
              <a:gd name="connsiteX14" fmla="*/ 29114 w 43256"/>
              <a:gd name="connsiteY14" fmla="*/ 3811 h 56262"/>
              <a:gd name="connsiteX15" fmla="*/ 29856 w 43256"/>
              <a:gd name="connsiteY15" fmla="*/ 2199 h 56262"/>
              <a:gd name="connsiteX16" fmla="*/ 22177 w 43256"/>
              <a:gd name="connsiteY16" fmla="*/ 4579 h 56262"/>
              <a:gd name="connsiteX17" fmla="*/ 22536 w 43256"/>
              <a:gd name="connsiteY17" fmla="*/ 3189 h 56262"/>
              <a:gd name="connsiteX18" fmla="*/ 14036 w 43256"/>
              <a:gd name="connsiteY18" fmla="*/ 5051 h 56262"/>
              <a:gd name="connsiteX19" fmla="*/ 15336 w 43256"/>
              <a:gd name="connsiteY19" fmla="*/ 6399 h 56262"/>
              <a:gd name="connsiteX20" fmla="*/ 4163 w 43256"/>
              <a:gd name="connsiteY20" fmla="*/ 15648 h 56262"/>
              <a:gd name="connsiteX21" fmla="*/ 3936 w 43256"/>
              <a:gd name="connsiteY21" fmla="*/ 14229 h 56262"/>
              <a:gd name="connsiteX0" fmla="*/ 3936 w 43256"/>
              <a:gd name="connsiteY0" fmla="*/ 14229 h 56262"/>
              <a:gd name="connsiteX1" fmla="*/ 5659 w 43256"/>
              <a:gd name="connsiteY1" fmla="*/ 6766 h 56262"/>
              <a:gd name="connsiteX2" fmla="*/ 14041 w 43256"/>
              <a:gd name="connsiteY2" fmla="*/ 5061 h 56262"/>
              <a:gd name="connsiteX3" fmla="*/ 22492 w 43256"/>
              <a:gd name="connsiteY3" fmla="*/ 3291 h 56262"/>
              <a:gd name="connsiteX4" fmla="*/ 25785 w 43256"/>
              <a:gd name="connsiteY4" fmla="*/ 59 h 56262"/>
              <a:gd name="connsiteX5" fmla="*/ 29869 w 43256"/>
              <a:gd name="connsiteY5" fmla="*/ 2340 h 56262"/>
              <a:gd name="connsiteX6" fmla="*/ 35499 w 43256"/>
              <a:gd name="connsiteY6" fmla="*/ 549 h 56262"/>
              <a:gd name="connsiteX7" fmla="*/ 38354 w 43256"/>
              <a:gd name="connsiteY7" fmla="*/ 5435 h 56262"/>
              <a:gd name="connsiteX8" fmla="*/ 42018 w 43256"/>
              <a:gd name="connsiteY8" fmla="*/ 10177 h 56262"/>
              <a:gd name="connsiteX9" fmla="*/ 41854 w 43256"/>
              <a:gd name="connsiteY9" fmla="*/ 15319 h 56262"/>
              <a:gd name="connsiteX10" fmla="*/ 43052 w 43256"/>
              <a:gd name="connsiteY10" fmla="*/ 23181 h 56262"/>
              <a:gd name="connsiteX11" fmla="*/ 37440 w 43256"/>
              <a:gd name="connsiteY11" fmla="*/ 30063 h 56262"/>
              <a:gd name="connsiteX12" fmla="*/ 35431 w 43256"/>
              <a:gd name="connsiteY12" fmla="*/ 35960 h 56262"/>
              <a:gd name="connsiteX13" fmla="*/ 28591 w 43256"/>
              <a:gd name="connsiteY13" fmla="*/ 36674 h 56262"/>
              <a:gd name="connsiteX14" fmla="*/ 23703 w 43256"/>
              <a:gd name="connsiteY14" fmla="*/ 42965 h 56262"/>
              <a:gd name="connsiteX15" fmla="*/ 16516 w 43256"/>
              <a:gd name="connsiteY15" fmla="*/ 39125 h 56262"/>
              <a:gd name="connsiteX16" fmla="*/ 5840 w 43256"/>
              <a:gd name="connsiteY16" fmla="*/ 35331 h 56262"/>
              <a:gd name="connsiteX17" fmla="*/ 1146 w 43256"/>
              <a:gd name="connsiteY17" fmla="*/ 31109 h 56262"/>
              <a:gd name="connsiteX18" fmla="*/ 2149 w 43256"/>
              <a:gd name="connsiteY18" fmla="*/ 25410 h 56262"/>
              <a:gd name="connsiteX19" fmla="*/ 31 w 43256"/>
              <a:gd name="connsiteY19" fmla="*/ 19563 h 56262"/>
              <a:gd name="connsiteX20" fmla="*/ 3899 w 43256"/>
              <a:gd name="connsiteY20" fmla="*/ 14366 h 56262"/>
              <a:gd name="connsiteX21" fmla="*/ 3936 w 43256"/>
              <a:gd name="connsiteY21" fmla="*/ 14229 h 56262"/>
              <a:gd name="connsiteX0" fmla="*/ 1265634 w 4181877"/>
              <a:gd name="connsiteY0" fmla="*/ 1777027 h 2063196"/>
              <a:gd name="connsiteX1" fmla="*/ 1221629 w 4181877"/>
              <a:gd name="connsiteY1" fmla="*/ 1821032 h 2063196"/>
              <a:gd name="connsiteX2" fmla="*/ 1177624 w 4181877"/>
              <a:gd name="connsiteY2" fmla="*/ 1777027 h 2063196"/>
              <a:gd name="connsiteX3" fmla="*/ 1221629 w 4181877"/>
              <a:gd name="connsiteY3" fmla="*/ 1733022 h 2063196"/>
              <a:gd name="connsiteX4" fmla="*/ 1265634 w 4181877"/>
              <a:gd name="connsiteY4" fmla="*/ 1777027 h 2063196"/>
              <a:gd name="connsiteX0" fmla="*/ 1184165 w 4181877"/>
              <a:gd name="connsiteY0" fmla="*/ 1719508 h 2063196"/>
              <a:gd name="connsiteX1" fmla="*/ 1272175 w 4181877"/>
              <a:gd name="connsiteY1" fmla="*/ 1631498 h 2063196"/>
              <a:gd name="connsiteX2" fmla="*/ 884067 w 4181877"/>
              <a:gd name="connsiteY2" fmla="*/ 2063196 h 2063196"/>
              <a:gd name="connsiteX0" fmla="*/ 1380817 w 4181877"/>
              <a:gd name="connsiteY0" fmla="*/ 1463863 h 2063196"/>
              <a:gd name="connsiteX1" fmla="*/ 1380817 w 4181877"/>
              <a:gd name="connsiteY1" fmla="*/ 1727893 h 2063196"/>
              <a:gd name="connsiteX2" fmla="*/ 1380817 w 4181877"/>
              <a:gd name="connsiteY2" fmla="*/ 1463863 h 2063196"/>
              <a:gd name="connsiteX0" fmla="*/ 4729 w 43256"/>
              <a:gd name="connsiteY0" fmla="*/ 26036 h 56262"/>
              <a:gd name="connsiteX1" fmla="*/ 2196 w 43256"/>
              <a:gd name="connsiteY1" fmla="*/ 25239 h 56262"/>
              <a:gd name="connsiteX2" fmla="*/ 6964 w 43256"/>
              <a:gd name="connsiteY2" fmla="*/ 34758 h 56262"/>
              <a:gd name="connsiteX3" fmla="*/ 5856 w 43256"/>
              <a:gd name="connsiteY3" fmla="*/ 35139 h 56262"/>
              <a:gd name="connsiteX4" fmla="*/ 16514 w 43256"/>
              <a:gd name="connsiteY4" fmla="*/ 38949 h 56262"/>
              <a:gd name="connsiteX5" fmla="*/ 15846 w 43256"/>
              <a:gd name="connsiteY5" fmla="*/ 37209 h 56262"/>
              <a:gd name="connsiteX6" fmla="*/ 28863 w 43256"/>
              <a:gd name="connsiteY6" fmla="*/ 34610 h 56262"/>
              <a:gd name="connsiteX7" fmla="*/ 28596 w 43256"/>
              <a:gd name="connsiteY7" fmla="*/ 36519 h 56262"/>
              <a:gd name="connsiteX8" fmla="*/ 34165 w 43256"/>
              <a:gd name="connsiteY8" fmla="*/ 22813 h 56262"/>
              <a:gd name="connsiteX9" fmla="*/ 37416 w 43256"/>
              <a:gd name="connsiteY9" fmla="*/ 29949 h 56262"/>
              <a:gd name="connsiteX10" fmla="*/ 41834 w 43256"/>
              <a:gd name="connsiteY10" fmla="*/ 15213 h 56262"/>
              <a:gd name="connsiteX11" fmla="*/ 40386 w 43256"/>
              <a:gd name="connsiteY11" fmla="*/ 17889 h 56262"/>
              <a:gd name="connsiteX12" fmla="*/ 38360 w 43256"/>
              <a:gd name="connsiteY12" fmla="*/ 5285 h 56262"/>
              <a:gd name="connsiteX13" fmla="*/ 38436 w 43256"/>
              <a:gd name="connsiteY13" fmla="*/ 6549 h 56262"/>
              <a:gd name="connsiteX14" fmla="*/ 29114 w 43256"/>
              <a:gd name="connsiteY14" fmla="*/ 3811 h 56262"/>
              <a:gd name="connsiteX15" fmla="*/ 29856 w 43256"/>
              <a:gd name="connsiteY15" fmla="*/ 2199 h 56262"/>
              <a:gd name="connsiteX16" fmla="*/ 22177 w 43256"/>
              <a:gd name="connsiteY16" fmla="*/ 4579 h 56262"/>
              <a:gd name="connsiteX17" fmla="*/ 22536 w 43256"/>
              <a:gd name="connsiteY17" fmla="*/ 3189 h 56262"/>
              <a:gd name="connsiteX18" fmla="*/ 14036 w 43256"/>
              <a:gd name="connsiteY18" fmla="*/ 5051 h 56262"/>
              <a:gd name="connsiteX19" fmla="*/ 15336 w 43256"/>
              <a:gd name="connsiteY19" fmla="*/ 6399 h 56262"/>
              <a:gd name="connsiteX20" fmla="*/ 4163 w 43256"/>
              <a:gd name="connsiteY20" fmla="*/ 15648 h 56262"/>
              <a:gd name="connsiteX21" fmla="*/ 3936 w 43256"/>
              <a:gd name="connsiteY21" fmla="*/ 14229 h 56262"/>
              <a:gd name="connsiteX0" fmla="*/ 3936 w 43256"/>
              <a:gd name="connsiteY0" fmla="*/ 14229 h 56262"/>
              <a:gd name="connsiteX1" fmla="*/ 5659 w 43256"/>
              <a:gd name="connsiteY1" fmla="*/ 6766 h 56262"/>
              <a:gd name="connsiteX2" fmla="*/ 14041 w 43256"/>
              <a:gd name="connsiteY2" fmla="*/ 5061 h 56262"/>
              <a:gd name="connsiteX3" fmla="*/ 22492 w 43256"/>
              <a:gd name="connsiteY3" fmla="*/ 3291 h 56262"/>
              <a:gd name="connsiteX4" fmla="*/ 25785 w 43256"/>
              <a:gd name="connsiteY4" fmla="*/ 59 h 56262"/>
              <a:gd name="connsiteX5" fmla="*/ 29869 w 43256"/>
              <a:gd name="connsiteY5" fmla="*/ 2340 h 56262"/>
              <a:gd name="connsiteX6" fmla="*/ 35499 w 43256"/>
              <a:gd name="connsiteY6" fmla="*/ 549 h 56262"/>
              <a:gd name="connsiteX7" fmla="*/ 38354 w 43256"/>
              <a:gd name="connsiteY7" fmla="*/ 5435 h 56262"/>
              <a:gd name="connsiteX8" fmla="*/ 42018 w 43256"/>
              <a:gd name="connsiteY8" fmla="*/ 10177 h 56262"/>
              <a:gd name="connsiteX9" fmla="*/ 41854 w 43256"/>
              <a:gd name="connsiteY9" fmla="*/ 15319 h 56262"/>
              <a:gd name="connsiteX10" fmla="*/ 43052 w 43256"/>
              <a:gd name="connsiteY10" fmla="*/ 23181 h 56262"/>
              <a:gd name="connsiteX11" fmla="*/ 37440 w 43256"/>
              <a:gd name="connsiteY11" fmla="*/ 30063 h 56262"/>
              <a:gd name="connsiteX12" fmla="*/ 35431 w 43256"/>
              <a:gd name="connsiteY12" fmla="*/ 35960 h 56262"/>
              <a:gd name="connsiteX13" fmla="*/ 28591 w 43256"/>
              <a:gd name="connsiteY13" fmla="*/ 36674 h 56262"/>
              <a:gd name="connsiteX14" fmla="*/ 23703 w 43256"/>
              <a:gd name="connsiteY14" fmla="*/ 42965 h 56262"/>
              <a:gd name="connsiteX15" fmla="*/ 16516 w 43256"/>
              <a:gd name="connsiteY15" fmla="*/ 39125 h 56262"/>
              <a:gd name="connsiteX16" fmla="*/ 5840 w 43256"/>
              <a:gd name="connsiteY16" fmla="*/ 35331 h 56262"/>
              <a:gd name="connsiteX17" fmla="*/ 1146 w 43256"/>
              <a:gd name="connsiteY17" fmla="*/ 31109 h 56262"/>
              <a:gd name="connsiteX18" fmla="*/ 2149 w 43256"/>
              <a:gd name="connsiteY18" fmla="*/ 25410 h 56262"/>
              <a:gd name="connsiteX19" fmla="*/ 31 w 43256"/>
              <a:gd name="connsiteY19" fmla="*/ 19563 h 56262"/>
              <a:gd name="connsiteX20" fmla="*/ 3899 w 43256"/>
              <a:gd name="connsiteY20" fmla="*/ 14366 h 56262"/>
              <a:gd name="connsiteX21" fmla="*/ 3936 w 43256"/>
              <a:gd name="connsiteY21" fmla="*/ 14229 h 56262"/>
              <a:gd name="connsiteX0" fmla="*/ 1221629 w 4181877"/>
              <a:gd name="connsiteY0" fmla="*/ 1733022 h 2063196"/>
              <a:gd name="connsiteX1" fmla="*/ 1221629 w 4181877"/>
              <a:gd name="connsiteY1" fmla="*/ 1821032 h 2063196"/>
              <a:gd name="connsiteX2" fmla="*/ 1177624 w 4181877"/>
              <a:gd name="connsiteY2" fmla="*/ 1777027 h 2063196"/>
              <a:gd name="connsiteX3" fmla="*/ 1221629 w 4181877"/>
              <a:gd name="connsiteY3" fmla="*/ 1733022 h 2063196"/>
              <a:gd name="connsiteX0" fmla="*/ 1184165 w 4181877"/>
              <a:gd name="connsiteY0" fmla="*/ 1719508 h 2063196"/>
              <a:gd name="connsiteX1" fmla="*/ 1272175 w 4181877"/>
              <a:gd name="connsiteY1" fmla="*/ 1631498 h 2063196"/>
              <a:gd name="connsiteX2" fmla="*/ 884067 w 4181877"/>
              <a:gd name="connsiteY2" fmla="*/ 2063196 h 2063196"/>
              <a:gd name="connsiteX0" fmla="*/ 1380817 w 4181877"/>
              <a:gd name="connsiteY0" fmla="*/ 1463863 h 2063196"/>
              <a:gd name="connsiteX1" fmla="*/ 1380817 w 4181877"/>
              <a:gd name="connsiteY1" fmla="*/ 1727893 h 2063196"/>
              <a:gd name="connsiteX2" fmla="*/ 1380817 w 4181877"/>
              <a:gd name="connsiteY2" fmla="*/ 1463863 h 2063196"/>
              <a:gd name="connsiteX0" fmla="*/ 4729 w 43256"/>
              <a:gd name="connsiteY0" fmla="*/ 26036 h 56262"/>
              <a:gd name="connsiteX1" fmla="*/ 2196 w 43256"/>
              <a:gd name="connsiteY1" fmla="*/ 25239 h 56262"/>
              <a:gd name="connsiteX2" fmla="*/ 6964 w 43256"/>
              <a:gd name="connsiteY2" fmla="*/ 34758 h 56262"/>
              <a:gd name="connsiteX3" fmla="*/ 5856 w 43256"/>
              <a:gd name="connsiteY3" fmla="*/ 35139 h 56262"/>
              <a:gd name="connsiteX4" fmla="*/ 16514 w 43256"/>
              <a:gd name="connsiteY4" fmla="*/ 38949 h 56262"/>
              <a:gd name="connsiteX5" fmla="*/ 15846 w 43256"/>
              <a:gd name="connsiteY5" fmla="*/ 37209 h 56262"/>
              <a:gd name="connsiteX6" fmla="*/ 28863 w 43256"/>
              <a:gd name="connsiteY6" fmla="*/ 34610 h 56262"/>
              <a:gd name="connsiteX7" fmla="*/ 28596 w 43256"/>
              <a:gd name="connsiteY7" fmla="*/ 36519 h 56262"/>
              <a:gd name="connsiteX8" fmla="*/ 34165 w 43256"/>
              <a:gd name="connsiteY8" fmla="*/ 22813 h 56262"/>
              <a:gd name="connsiteX9" fmla="*/ 37416 w 43256"/>
              <a:gd name="connsiteY9" fmla="*/ 29949 h 56262"/>
              <a:gd name="connsiteX10" fmla="*/ 41834 w 43256"/>
              <a:gd name="connsiteY10" fmla="*/ 15213 h 56262"/>
              <a:gd name="connsiteX11" fmla="*/ 40386 w 43256"/>
              <a:gd name="connsiteY11" fmla="*/ 17889 h 56262"/>
              <a:gd name="connsiteX12" fmla="*/ 38360 w 43256"/>
              <a:gd name="connsiteY12" fmla="*/ 5285 h 56262"/>
              <a:gd name="connsiteX13" fmla="*/ 38436 w 43256"/>
              <a:gd name="connsiteY13" fmla="*/ 6549 h 56262"/>
              <a:gd name="connsiteX14" fmla="*/ 29114 w 43256"/>
              <a:gd name="connsiteY14" fmla="*/ 3811 h 56262"/>
              <a:gd name="connsiteX15" fmla="*/ 29856 w 43256"/>
              <a:gd name="connsiteY15" fmla="*/ 2199 h 56262"/>
              <a:gd name="connsiteX16" fmla="*/ 22177 w 43256"/>
              <a:gd name="connsiteY16" fmla="*/ 4579 h 56262"/>
              <a:gd name="connsiteX17" fmla="*/ 22536 w 43256"/>
              <a:gd name="connsiteY17" fmla="*/ 3189 h 56262"/>
              <a:gd name="connsiteX18" fmla="*/ 14036 w 43256"/>
              <a:gd name="connsiteY18" fmla="*/ 5051 h 56262"/>
              <a:gd name="connsiteX19" fmla="*/ 15336 w 43256"/>
              <a:gd name="connsiteY19" fmla="*/ 6399 h 56262"/>
              <a:gd name="connsiteX20" fmla="*/ 4163 w 43256"/>
              <a:gd name="connsiteY20" fmla="*/ 15648 h 56262"/>
              <a:gd name="connsiteX21" fmla="*/ 3936 w 43256"/>
              <a:gd name="connsiteY21" fmla="*/ 14229 h 56262"/>
              <a:gd name="connsiteX0" fmla="*/ 3936 w 43256"/>
              <a:gd name="connsiteY0" fmla="*/ 14229 h 56262"/>
              <a:gd name="connsiteX1" fmla="*/ 5659 w 43256"/>
              <a:gd name="connsiteY1" fmla="*/ 6766 h 56262"/>
              <a:gd name="connsiteX2" fmla="*/ 14041 w 43256"/>
              <a:gd name="connsiteY2" fmla="*/ 5061 h 56262"/>
              <a:gd name="connsiteX3" fmla="*/ 22492 w 43256"/>
              <a:gd name="connsiteY3" fmla="*/ 3291 h 56262"/>
              <a:gd name="connsiteX4" fmla="*/ 25785 w 43256"/>
              <a:gd name="connsiteY4" fmla="*/ 59 h 56262"/>
              <a:gd name="connsiteX5" fmla="*/ 29869 w 43256"/>
              <a:gd name="connsiteY5" fmla="*/ 2340 h 56262"/>
              <a:gd name="connsiteX6" fmla="*/ 35499 w 43256"/>
              <a:gd name="connsiteY6" fmla="*/ 549 h 56262"/>
              <a:gd name="connsiteX7" fmla="*/ 38354 w 43256"/>
              <a:gd name="connsiteY7" fmla="*/ 5435 h 56262"/>
              <a:gd name="connsiteX8" fmla="*/ 42018 w 43256"/>
              <a:gd name="connsiteY8" fmla="*/ 10177 h 56262"/>
              <a:gd name="connsiteX9" fmla="*/ 41854 w 43256"/>
              <a:gd name="connsiteY9" fmla="*/ 15319 h 56262"/>
              <a:gd name="connsiteX10" fmla="*/ 43052 w 43256"/>
              <a:gd name="connsiteY10" fmla="*/ 23181 h 56262"/>
              <a:gd name="connsiteX11" fmla="*/ 37440 w 43256"/>
              <a:gd name="connsiteY11" fmla="*/ 30063 h 56262"/>
              <a:gd name="connsiteX12" fmla="*/ 35431 w 43256"/>
              <a:gd name="connsiteY12" fmla="*/ 35960 h 56262"/>
              <a:gd name="connsiteX13" fmla="*/ 28591 w 43256"/>
              <a:gd name="connsiteY13" fmla="*/ 36674 h 56262"/>
              <a:gd name="connsiteX14" fmla="*/ 23703 w 43256"/>
              <a:gd name="connsiteY14" fmla="*/ 42965 h 56262"/>
              <a:gd name="connsiteX15" fmla="*/ 16516 w 43256"/>
              <a:gd name="connsiteY15" fmla="*/ 39125 h 56262"/>
              <a:gd name="connsiteX16" fmla="*/ 5840 w 43256"/>
              <a:gd name="connsiteY16" fmla="*/ 35331 h 56262"/>
              <a:gd name="connsiteX17" fmla="*/ 1146 w 43256"/>
              <a:gd name="connsiteY17" fmla="*/ 31109 h 56262"/>
              <a:gd name="connsiteX18" fmla="*/ 2149 w 43256"/>
              <a:gd name="connsiteY18" fmla="*/ 25410 h 56262"/>
              <a:gd name="connsiteX19" fmla="*/ 31 w 43256"/>
              <a:gd name="connsiteY19" fmla="*/ 19563 h 56262"/>
              <a:gd name="connsiteX20" fmla="*/ 3899 w 43256"/>
              <a:gd name="connsiteY20" fmla="*/ 14366 h 56262"/>
              <a:gd name="connsiteX21" fmla="*/ 3936 w 43256"/>
              <a:gd name="connsiteY21" fmla="*/ 14229 h 56262"/>
              <a:gd name="connsiteX0" fmla="*/ 1221629 w 4181877"/>
              <a:gd name="connsiteY0" fmla="*/ 1733022 h 2063196"/>
              <a:gd name="connsiteX1" fmla="*/ 1221629 w 4181877"/>
              <a:gd name="connsiteY1" fmla="*/ 1821032 h 2063196"/>
              <a:gd name="connsiteX2" fmla="*/ 1177624 w 4181877"/>
              <a:gd name="connsiteY2" fmla="*/ 1777027 h 2063196"/>
              <a:gd name="connsiteX3" fmla="*/ 1221629 w 4181877"/>
              <a:gd name="connsiteY3" fmla="*/ 1733022 h 2063196"/>
              <a:gd name="connsiteX0" fmla="*/ 1184165 w 4181877"/>
              <a:gd name="connsiteY0" fmla="*/ 1719508 h 2063196"/>
              <a:gd name="connsiteX1" fmla="*/ 884067 w 4181877"/>
              <a:gd name="connsiteY1" fmla="*/ 2063196 h 2063196"/>
              <a:gd name="connsiteX0" fmla="*/ 1380817 w 4181877"/>
              <a:gd name="connsiteY0" fmla="*/ 1463863 h 2063196"/>
              <a:gd name="connsiteX1" fmla="*/ 1380817 w 4181877"/>
              <a:gd name="connsiteY1" fmla="*/ 1727893 h 2063196"/>
              <a:gd name="connsiteX2" fmla="*/ 1380817 w 4181877"/>
              <a:gd name="connsiteY2" fmla="*/ 1463863 h 2063196"/>
              <a:gd name="connsiteX0" fmla="*/ 4729 w 43256"/>
              <a:gd name="connsiteY0" fmla="*/ 26036 h 56262"/>
              <a:gd name="connsiteX1" fmla="*/ 2196 w 43256"/>
              <a:gd name="connsiteY1" fmla="*/ 25239 h 56262"/>
              <a:gd name="connsiteX2" fmla="*/ 6964 w 43256"/>
              <a:gd name="connsiteY2" fmla="*/ 34758 h 56262"/>
              <a:gd name="connsiteX3" fmla="*/ 5856 w 43256"/>
              <a:gd name="connsiteY3" fmla="*/ 35139 h 56262"/>
              <a:gd name="connsiteX4" fmla="*/ 16514 w 43256"/>
              <a:gd name="connsiteY4" fmla="*/ 38949 h 56262"/>
              <a:gd name="connsiteX5" fmla="*/ 15846 w 43256"/>
              <a:gd name="connsiteY5" fmla="*/ 37209 h 56262"/>
              <a:gd name="connsiteX6" fmla="*/ 28863 w 43256"/>
              <a:gd name="connsiteY6" fmla="*/ 34610 h 56262"/>
              <a:gd name="connsiteX7" fmla="*/ 28596 w 43256"/>
              <a:gd name="connsiteY7" fmla="*/ 36519 h 56262"/>
              <a:gd name="connsiteX8" fmla="*/ 34165 w 43256"/>
              <a:gd name="connsiteY8" fmla="*/ 22813 h 56262"/>
              <a:gd name="connsiteX9" fmla="*/ 37416 w 43256"/>
              <a:gd name="connsiteY9" fmla="*/ 29949 h 56262"/>
              <a:gd name="connsiteX10" fmla="*/ 41834 w 43256"/>
              <a:gd name="connsiteY10" fmla="*/ 15213 h 56262"/>
              <a:gd name="connsiteX11" fmla="*/ 40386 w 43256"/>
              <a:gd name="connsiteY11" fmla="*/ 17889 h 56262"/>
              <a:gd name="connsiteX12" fmla="*/ 38360 w 43256"/>
              <a:gd name="connsiteY12" fmla="*/ 5285 h 56262"/>
              <a:gd name="connsiteX13" fmla="*/ 38436 w 43256"/>
              <a:gd name="connsiteY13" fmla="*/ 6549 h 56262"/>
              <a:gd name="connsiteX14" fmla="*/ 29114 w 43256"/>
              <a:gd name="connsiteY14" fmla="*/ 3811 h 56262"/>
              <a:gd name="connsiteX15" fmla="*/ 29856 w 43256"/>
              <a:gd name="connsiteY15" fmla="*/ 2199 h 56262"/>
              <a:gd name="connsiteX16" fmla="*/ 22177 w 43256"/>
              <a:gd name="connsiteY16" fmla="*/ 4579 h 56262"/>
              <a:gd name="connsiteX17" fmla="*/ 22536 w 43256"/>
              <a:gd name="connsiteY17" fmla="*/ 3189 h 56262"/>
              <a:gd name="connsiteX18" fmla="*/ 14036 w 43256"/>
              <a:gd name="connsiteY18" fmla="*/ 5051 h 56262"/>
              <a:gd name="connsiteX19" fmla="*/ 15336 w 43256"/>
              <a:gd name="connsiteY19" fmla="*/ 6399 h 56262"/>
              <a:gd name="connsiteX20" fmla="*/ 4163 w 43256"/>
              <a:gd name="connsiteY20" fmla="*/ 15648 h 56262"/>
              <a:gd name="connsiteX21" fmla="*/ 3936 w 43256"/>
              <a:gd name="connsiteY21" fmla="*/ 14229 h 56262"/>
              <a:gd name="connsiteX0" fmla="*/ 3936 w 43256"/>
              <a:gd name="connsiteY0" fmla="*/ 14229 h 56262"/>
              <a:gd name="connsiteX1" fmla="*/ 5659 w 43256"/>
              <a:gd name="connsiteY1" fmla="*/ 6766 h 56262"/>
              <a:gd name="connsiteX2" fmla="*/ 14041 w 43256"/>
              <a:gd name="connsiteY2" fmla="*/ 5061 h 56262"/>
              <a:gd name="connsiteX3" fmla="*/ 22492 w 43256"/>
              <a:gd name="connsiteY3" fmla="*/ 3291 h 56262"/>
              <a:gd name="connsiteX4" fmla="*/ 25785 w 43256"/>
              <a:gd name="connsiteY4" fmla="*/ 59 h 56262"/>
              <a:gd name="connsiteX5" fmla="*/ 29869 w 43256"/>
              <a:gd name="connsiteY5" fmla="*/ 2340 h 56262"/>
              <a:gd name="connsiteX6" fmla="*/ 35499 w 43256"/>
              <a:gd name="connsiteY6" fmla="*/ 549 h 56262"/>
              <a:gd name="connsiteX7" fmla="*/ 38354 w 43256"/>
              <a:gd name="connsiteY7" fmla="*/ 5435 h 56262"/>
              <a:gd name="connsiteX8" fmla="*/ 42018 w 43256"/>
              <a:gd name="connsiteY8" fmla="*/ 10177 h 56262"/>
              <a:gd name="connsiteX9" fmla="*/ 41854 w 43256"/>
              <a:gd name="connsiteY9" fmla="*/ 15319 h 56262"/>
              <a:gd name="connsiteX10" fmla="*/ 43052 w 43256"/>
              <a:gd name="connsiteY10" fmla="*/ 23181 h 56262"/>
              <a:gd name="connsiteX11" fmla="*/ 37440 w 43256"/>
              <a:gd name="connsiteY11" fmla="*/ 30063 h 56262"/>
              <a:gd name="connsiteX12" fmla="*/ 35431 w 43256"/>
              <a:gd name="connsiteY12" fmla="*/ 35960 h 56262"/>
              <a:gd name="connsiteX13" fmla="*/ 28591 w 43256"/>
              <a:gd name="connsiteY13" fmla="*/ 36674 h 56262"/>
              <a:gd name="connsiteX14" fmla="*/ 23703 w 43256"/>
              <a:gd name="connsiteY14" fmla="*/ 42965 h 56262"/>
              <a:gd name="connsiteX15" fmla="*/ 16516 w 43256"/>
              <a:gd name="connsiteY15" fmla="*/ 39125 h 56262"/>
              <a:gd name="connsiteX16" fmla="*/ 5840 w 43256"/>
              <a:gd name="connsiteY16" fmla="*/ 35331 h 56262"/>
              <a:gd name="connsiteX17" fmla="*/ 1146 w 43256"/>
              <a:gd name="connsiteY17" fmla="*/ 31109 h 56262"/>
              <a:gd name="connsiteX18" fmla="*/ 2149 w 43256"/>
              <a:gd name="connsiteY18" fmla="*/ 25410 h 56262"/>
              <a:gd name="connsiteX19" fmla="*/ 31 w 43256"/>
              <a:gd name="connsiteY19" fmla="*/ 19563 h 56262"/>
              <a:gd name="connsiteX20" fmla="*/ 3899 w 43256"/>
              <a:gd name="connsiteY20" fmla="*/ 14366 h 56262"/>
              <a:gd name="connsiteX21" fmla="*/ 3936 w 43256"/>
              <a:gd name="connsiteY21" fmla="*/ 14229 h 56262"/>
              <a:gd name="connsiteX0" fmla="*/ 1221629 w 4181877"/>
              <a:gd name="connsiteY0" fmla="*/ 1821032 h 2063196"/>
              <a:gd name="connsiteX1" fmla="*/ 1177624 w 4181877"/>
              <a:gd name="connsiteY1" fmla="*/ 1777027 h 2063196"/>
              <a:gd name="connsiteX2" fmla="*/ 1221629 w 4181877"/>
              <a:gd name="connsiteY2" fmla="*/ 1733022 h 2063196"/>
              <a:gd name="connsiteX0" fmla="*/ 1184165 w 4181877"/>
              <a:gd name="connsiteY0" fmla="*/ 1719508 h 2063196"/>
              <a:gd name="connsiteX1" fmla="*/ 884067 w 4181877"/>
              <a:gd name="connsiteY1" fmla="*/ 2063196 h 2063196"/>
              <a:gd name="connsiteX0" fmla="*/ 1380817 w 4181877"/>
              <a:gd name="connsiteY0" fmla="*/ 1463863 h 2063196"/>
              <a:gd name="connsiteX1" fmla="*/ 1380817 w 4181877"/>
              <a:gd name="connsiteY1" fmla="*/ 1727893 h 2063196"/>
              <a:gd name="connsiteX2" fmla="*/ 1380817 w 4181877"/>
              <a:gd name="connsiteY2" fmla="*/ 1463863 h 2063196"/>
              <a:gd name="connsiteX0" fmla="*/ 4729 w 43256"/>
              <a:gd name="connsiteY0" fmla="*/ 26036 h 56262"/>
              <a:gd name="connsiteX1" fmla="*/ 2196 w 43256"/>
              <a:gd name="connsiteY1" fmla="*/ 25239 h 56262"/>
              <a:gd name="connsiteX2" fmla="*/ 6964 w 43256"/>
              <a:gd name="connsiteY2" fmla="*/ 34758 h 56262"/>
              <a:gd name="connsiteX3" fmla="*/ 5856 w 43256"/>
              <a:gd name="connsiteY3" fmla="*/ 35139 h 56262"/>
              <a:gd name="connsiteX4" fmla="*/ 16514 w 43256"/>
              <a:gd name="connsiteY4" fmla="*/ 38949 h 56262"/>
              <a:gd name="connsiteX5" fmla="*/ 15846 w 43256"/>
              <a:gd name="connsiteY5" fmla="*/ 37209 h 56262"/>
              <a:gd name="connsiteX6" fmla="*/ 28863 w 43256"/>
              <a:gd name="connsiteY6" fmla="*/ 34610 h 56262"/>
              <a:gd name="connsiteX7" fmla="*/ 28596 w 43256"/>
              <a:gd name="connsiteY7" fmla="*/ 36519 h 56262"/>
              <a:gd name="connsiteX8" fmla="*/ 34165 w 43256"/>
              <a:gd name="connsiteY8" fmla="*/ 22813 h 56262"/>
              <a:gd name="connsiteX9" fmla="*/ 37416 w 43256"/>
              <a:gd name="connsiteY9" fmla="*/ 29949 h 56262"/>
              <a:gd name="connsiteX10" fmla="*/ 41834 w 43256"/>
              <a:gd name="connsiteY10" fmla="*/ 15213 h 56262"/>
              <a:gd name="connsiteX11" fmla="*/ 40386 w 43256"/>
              <a:gd name="connsiteY11" fmla="*/ 17889 h 56262"/>
              <a:gd name="connsiteX12" fmla="*/ 38360 w 43256"/>
              <a:gd name="connsiteY12" fmla="*/ 5285 h 56262"/>
              <a:gd name="connsiteX13" fmla="*/ 38436 w 43256"/>
              <a:gd name="connsiteY13" fmla="*/ 6549 h 56262"/>
              <a:gd name="connsiteX14" fmla="*/ 29114 w 43256"/>
              <a:gd name="connsiteY14" fmla="*/ 3811 h 56262"/>
              <a:gd name="connsiteX15" fmla="*/ 29856 w 43256"/>
              <a:gd name="connsiteY15" fmla="*/ 2199 h 56262"/>
              <a:gd name="connsiteX16" fmla="*/ 22177 w 43256"/>
              <a:gd name="connsiteY16" fmla="*/ 4579 h 56262"/>
              <a:gd name="connsiteX17" fmla="*/ 22536 w 43256"/>
              <a:gd name="connsiteY17" fmla="*/ 3189 h 56262"/>
              <a:gd name="connsiteX18" fmla="*/ 14036 w 43256"/>
              <a:gd name="connsiteY18" fmla="*/ 5051 h 56262"/>
              <a:gd name="connsiteX19" fmla="*/ 15336 w 43256"/>
              <a:gd name="connsiteY19" fmla="*/ 6399 h 56262"/>
              <a:gd name="connsiteX20" fmla="*/ 4163 w 43256"/>
              <a:gd name="connsiteY20" fmla="*/ 15648 h 56262"/>
              <a:gd name="connsiteX21" fmla="*/ 3936 w 43256"/>
              <a:gd name="connsiteY21" fmla="*/ 14229 h 56262"/>
              <a:gd name="connsiteX0" fmla="*/ 3936 w 43256"/>
              <a:gd name="connsiteY0" fmla="*/ 14229 h 56262"/>
              <a:gd name="connsiteX1" fmla="*/ 5659 w 43256"/>
              <a:gd name="connsiteY1" fmla="*/ 6766 h 56262"/>
              <a:gd name="connsiteX2" fmla="*/ 14041 w 43256"/>
              <a:gd name="connsiteY2" fmla="*/ 5061 h 56262"/>
              <a:gd name="connsiteX3" fmla="*/ 22492 w 43256"/>
              <a:gd name="connsiteY3" fmla="*/ 3291 h 56262"/>
              <a:gd name="connsiteX4" fmla="*/ 25785 w 43256"/>
              <a:gd name="connsiteY4" fmla="*/ 59 h 56262"/>
              <a:gd name="connsiteX5" fmla="*/ 29869 w 43256"/>
              <a:gd name="connsiteY5" fmla="*/ 2340 h 56262"/>
              <a:gd name="connsiteX6" fmla="*/ 35499 w 43256"/>
              <a:gd name="connsiteY6" fmla="*/ 549 h 56262"/>
              <a:gd name="connsiteX7" fmla="*/ 38354 w 43256"/>
              <a:gd name="connsiteY7" fmla="*/ 5435 h 56262"/>
              <a:gd name="connsiteX8" fmla="*/ 42018 w 43256"/>
              <a:gd name="connsiteY8" fmla="*/ 10177 h 56262"/>
              <a:gd name="connsiteX9" fmla="*/ 41854 w 43256"/>
              <a:gd name="connsiteY9" fmla="*/ 15319 h 56262"/>
              <a:gd name="connsiteX10" fmla="*/ 43052 w 43256"/>
              <a:gd name="connsiteY10" fmla="*/ 23181 h 56262"/>
              <a:gd name="connsiteX11" fmla="*/ 37440 w 43256"/>
              <a:gd name="connsiteY11" fmla="*/ 30063 h 56262"/>
              <a:gd name="connsiteX12" fmla="*/ 35431 w 43256"/>
              <a:gd name="connsiteY12" fmla="*/ 35960 h 56262"/>
              <a:gd name="connsiteX13" fmla="*/ 28591 w 43256"/>
              <a:gd name="connsiteY13" fmla="*/ 36674 h 56262"/>
              <a:gd name="connsiteX14" fmla="*/ 23703 w 43256"/>
              <a:gd name="connsiteY14" fmla="*/ 42965 h 56262"/>
              <a:gd name="connsiteX15" fmla="*/ 16516 w 43256"/>
              <a:gd name="connsiteY15" fmla="*/ 39125 h 56262"/>
              <a:gd name="connsiteX16" fmla="*/ 5840 w 43256"/>
              <a:gd name="connsiteY16" fmla="*/ 35331 h 56262"/>
              <a:gd name="connsiteX17" fmla="*/ 1146 w 43256"/>
              <a:gd name="connsiteY17" fmla="*/ 31109 h 56262"/>
              <a:gd name="connsiteX18" fmla="*/ 2149 w 43256"/>
              <a:gd name="connsiteY18" fmla="*/ 25410 h 56262"/>
              <a:gd name="connsiteX19" fmla="*/ 31 w 43256"/>
              <a:gd name="connsiteY19" fmla="*/ 19563 h 56262"/>
              <a:gd name="connsiteX20" fmla="*/ 3899 w 43256"/>
              <a:gd name="connsiteY20" fmla="*/ 14366 h 56262"/>
              <a:gd name="connsiteX21" fmla="*/ 3936 w 43256"/>
              <a:gd name="connsiteY21" fmla="*/ 14229 h 56262"/>
              <a:gd name="connsiteX0" fmla="*/ 1221629 w 4181877"/>
              <a:gd name="connsiteY0" fmla="*/ 1733022 h 2063196"/>
              <a:gd name="connsiteX1" fmla="*/ 1177624 w 4181877"/>
              <a:gd name="connsiteY1" fmla="*/ 1777027 h 2063196"/>
              <a:gd name="connsiteX2" fmla="*/ 1221629 w 4181877"/>
              <a:gd name="connsiteY2" fmla="*/ 1733022 h 2063196"/>
              <a:gd name="connsiteX0" fmla="*/ 1184165 w 4181877"/>
              <a:gd name="connsiteY0" fmla="*/ 1719508 h 2063196"/>
              <a:gd name="connsiteX1" fmla="*/ 884067 w 4181877"/>
              <a:gd name="connsiteY1" fmla="*/ 2063196 h 2063196"/>
              <a:gd name="connsiteX0" fmla="*/ 1380817 w 4181877"/>
              <a:gd name="connsiteY0" fmla="*/ 1463863 h 2063196"/>
              <a:gd name="connsiteX1" fmla="*/ 1380817 w 4181877"/>
              <a:gd name="connsiteY1" fmla="*/ 1727893 h 2063196"/>
              <a:gd name="connsiteX2" fmla="*/ 1380817 w 4181877"/>
              <a:gd name="connsiteY2" fmla="*/ 1463863 h 2063196"/>
              <a:gd name="connsiteX0" fmla="*/ 4729 w 43256"/>
              <a:gd name="connsiteY0" fmla="*/ 26036 h 56262"/>
              <a:gd name="connsiteX1" fmla="*/ 2196 w 43256"/>
              <a:gd name="connsiteY1" fmla="*/ 25239 h 56262"/>
              <a:gd name="connsiteX2" fmla="*/ 6964 w 43256"/>
              <a:gd name="connsiteY2" fmla="*/ 34758 h 56262"/>
              <a:gd name="connsiteX3" fmla="*/ 5856 w 43256"/>
              <a:gd name="connsiteY3" fmla="*/ 35139 h 56262"/>
              <a:gd name="connsiteX4" fmla="*/ 16514 w 43256"/>
              <a:gd name="connsiteY4" fmla="*/ 38949 h 56262"/>
              <a:gd name="connsiteX5" fmla="*/ 15846 w 43256"/>
              <a:gd name="connsiteY5" fmla="*/ 37209 h 56262"/>
              <a:gd name="connsiteX6" fmla="*/ 28863 w 43256"/>
              <a:gd name="connsiteY6" fmla="*/ 34610 h 56262"/>
              <a:gd name="connsiteX7" fmla="*/ 28596 w 43256"/>
              <a:gd name="connsiteY7" fmla="*/ 36519 h 56262"/>
              <a:gd name="connsiteX8" fmla="*/ 34165 w 43256"/>
              <a:gd name="connsiteY8" fmla="*/ 22813 h 56262"/>
              <a:gd name="connsiteX9" fmla="*/ 37416 w 43256"/>
              <a:gd name="connsiteY9" fmla="*/ 29949 h 56262"/>
              <a:gd name="connsiteX10" fmla="*/ 41834 w 43256"/>
              <a:gd name="connsiteY10" fmla="*/ 15213 h 56262"/>
              <a:gd name="connsiteX11" fmla="*/ 40386 w 43256"/>
              <a:gd name="connsiteY11" fmla="*/ 17889 h 56262"/>
              <a:gd name="connsiteX12" fmla="*/ 38360 w 43256"/>
              <a:gd name="connsiteY12" fmla="*/ 5285 h 56262"/>
              <a:gd name="connsiteX13" fmla="*/ 38436 w 43256"/>
              <a:gd name="connsiteY13" fmla="*/ 6549 h 56262"/>
              <a:gd name="connsiteX14" fmla="*/ 29114 w 43256"/>
              <a:gd name="connsiteY14" fmla="*/ 3811 h 56262"/>
              <a:gd name="connsiteX15" fmla="*/ 29856 w 43256"/>
              <a:gd name="connsiteY15" fmla="*/ 2199 h 56262"/>
              <a:gd name="connsiteX16" fmla="*/ 22177 w 43256"/>
              <a:gd name="connsiteY16" fmla="*/ 4579 h 56262"/>
              <a:gd name="connsiteX17" fmla="*/ 22536 w 43256"/>
              <a:gd name="connsiteY17" fmla="*/ 3189 h 56262"/>
              <a:gd name="connsiteX18" fmla="*/ 14036 w 43256"/>
              <a:gd name="connsiteY18" fmla="*/ 5051 h 56262"/>
              <a:gd name="connsiteX19" fmla="*/ 15336 w 43256"/>
              <a:gd name="connsiteY19" fmla="*/ 6399 h 56262"/>
              <a:gd name="connsiteX20" fmla="*/ 4163 w 43256"/>
              <a:gd name="connsiteY20" fmla="*/ 15648 h 56262"/>
              <a:gd name="connsiteX21" fmla="*/ 3936 w 43256"/>
              <a:gd name="connsiteY21" fmla="*/ 14229 h 56262"/>
              <a:gd name="connsiteX0" fmla="*/ 3936 w 43256"/>
              <a:gd name="connsiteY0" fmla="*/ 14229 h 56262"/>
              <a:gd name="connsiteX1" fmla="*/ 5659 w 43256"/>
              <a:gd name="connsiteY1" fmla="*/ 6766 h 56262"/>
              <a:gd name="connsiteX2" fmla="*/ 14041 w 43256"/>
              <a:gd name="connsiteY2" fmla="*/ 5061 h 56262"/>
              <a:gd name="connsiteX3" fmla="*/ 22492 w 43256"/>
              <a:gd name="connsiteY3" fmla="*/ 3291 h 56262"/>
              <a:gd name="connsiteX4" fmla="*/ 25785 w 43256"/>
              <a:gd name="connsiteY4" fmla="*/ 59 h 56262"/>
              <a:gd name="connsiteX5" fmla="*/ 29869 w 43256"/>
              <a:gd name="connsiteY5" fmla="*/ 2340 h 56262"/>
              <a:gd name="connsiteX6" fmla="*/ 35499 w 43256"/>
              <a:gd name="connsiteY6" fmla="*/ 549 h 56262"/>
              <a:gd name="connsiteX7" fmla="*/ 38354 w 43256"/>
              <a:gd name="connsiteY7" fmla="*/ 5435 h 56262"/>
              <a:gd name="connsiteX8" fmla="*/ 42018 w 43256"/>
              <a:gd name="connsiteY8" fmla="*/ 10177 h 56262"/>
              <a:gd name="connsiteX9" fmla="*/ 41854 w 43256"/>
              <a:gd name="connsiteY9" fmla="*/ 15319 h 56262"/>
              <a:gd name="connsiteX10" fmla="*/ 43052 w 43256"/>
              <a:gd name="connsiteY10" fmla="*/ 23181 h 56262"/>
              <a:gd name="connsiteX11" fmla="*/ 37440 w 43256"/>
              <a:gd name="connsiteY11" fmla="*/ 30063 h 56262"/>
              <a:gd name="connsiteX12" fmla="*/ 35431 w 43256"/>
              <a:gd name="connsiteY12" fmla="*/ 35960 h 56262"/>
              <a:gd name="connsiteX13" fmla="*/ 28591 w 43256"/>
              <a:gd name="connsiteY13" fmla="*/ 36674 h 56262"/>
              <a:gd name="connsiteX14" fmla="*/ 23703 w 43256"/>
              <a:gd name="connsiteY14" fmla="*/ 42965 h 56262"/>
              <a:gd name="connsiteX15" fmla="*/ 16516 w 43256"/>
              <a:gd name="connsiteY15" fmla="*/ 39125 h 56262"/>
              <a:gd name="connsiteX16" fmla="*/ 5840 w 43256"/>
              <a:gd name="connsiteY16" fmla="*/ 35331 h 56262"/>
              <a:gd name="connsiteX17" fmla="*/ 1146 w 43256"/>
              <a:gd name="connsiteY17" fmla="*/ 31109 h 56262"/>
              <a:gd name="connsiteX18" fmla="*/ 2149 w 43256"/>
              <a:gd name="connsiteY18" fmla="*/ 25410 h 56262"/>
              <a:gd name="connsiteX19" fmla="*/ 31 w 43256"/>
              <a:gd name="connsiteY19" fmla="*/ 19563 h 56262"/>
              <a:gd name="connsiteX20" fmla="*/ 3899 w 43256"/>
              <a:gd name="connsiteY20" fmla="*/ 14366 h 56262"/>
              <a:gd name="connsiteX21" fmla="*/ 3936 w 43256"/>
              <a:gd name="connsiteY21" fmla="*/ 14229 h 56262"/>
              <a:gd name="connsiteX0" fmla="*/ 1221629 w 4181877"/>
              <a:gd name="connsiteY0" fmla="*/ 1733022 h 2063196"/>
              <a:gd name="connsiteX1" fmla="*/ 1177624 w 4181877"/>
              <a:gd name="connsiteY1" fmla="*/ 1777027 h 2063196"/>
              <a:gd name="connsiteX2" fmla="*/ 1221629 w 4181877"/>
              <a:gd name="connsiteY2" fmla="*/ 1733022 h 2063196"/>
              <a:gd name="connsiteX0" fmla="*/ 1184165 w 4181877"/>
              <a:gd name="connsiteY0" fmla="*/ 1719508 h 2063196"/>
              <a:gd name="connsiteX1" fmla="*/ 884067 w 4181877"/>
              <a:gd name="connsiteY1" fmla="*/ 2063196 h 2063196"/>
              <a:gd name="connsiteX0" fmla="*/ 1380817 w 4181877"/>
              <a:gd name="connsiteY0" fmla="*/ 1463863 h 2063196"/>
              <a:gd name="connsiteX1" fmla="*/ 1412348 w 4181877"/>
              <a:gd name="connsiteY1" fmla="*/ 1917079 h 2063196"/>
              <a:gd name="connsiteX2" fmla="*/ 1380817 w 4181877"/>
              <a:gd name="connsiteY2" fmla="*/ 1463863 h 2063196"/>
              <a:gd name="connsiteX0" fmla="*/ 4729 w 43256"/>
              <a:gd name="connsiteY0" fmla="*/ 26036 h 56262"/>
              <a:gd name="connsiteX1" fmla="*/ 2196 w 43256"/>
              <a:gd name="connsiteY1" fmla="*/ 25239 h 56262"/>
              <a:gd name="connsiteX2" fmla="*/ 6964 w 43256"/>
              <a:gd name="connsiteY2" fmla="*/ 34758 h 56262"/>
              <a:gd name="connsiteX3" fmla="*/ 5856 w 43256"/>
              <a:gd name="connsiteY3" fmla="*/ 35139 h 56262"/>
              <a:gd name="connsiteX4" fmla="*/ 16514 w 43256"/>
              <a:gd name="connsiteY4" fmla="*/ 38949 h 56262"/>
              <a:gd name="connsiteX5" fmla="*/ 15846 w 43256"/>
              <a:gd name="connsiteY5" fmla="*/ 37209 h 56262"/>
              <a:gd name="connsiteX6" fmla="*/ 28863 w 43256"/>
              <a:gd name="connsiteY6" fmla="*/ 34610 h 56262"/>
              <a:gd name="connsiteX7" fmla="*/ 28596 w 43256"/>
              <a:gd name="connsiteY7" fmla="*/ 36519 h 56262"/>
              <a:gd name="connsiteX8" fmla="*/ 34165 w 43256"/>
              <a:gd name="connsiteY8" fmla="*/ 22813 h 56262"/>
              <a:gd name="connsiteX9" fmla="*/ 37416 w 43256"/>
              <a:gd name="connsiteY9" fmla="*/ 29949 h 56262"/>
              <a:gd name="connsiteX10" fmla="*/ 41834 w 43256"/>
              <a:gd name="connsiteY10" fmla="*/ 15213 h 56262"/>
              <a:gd name="connsiteX11" fmla="*/ 40386 w 43256"/>
              <a:gd name="connsiteY11" fmla="*/ 17889 h 56262"/>
              <a:gd name="connsiteX12" fmla="*/ 38360 w 43256"/>
              <a:gd name="connsiteY12" fmla="*/ 5285 h 56262"/>
              <a:gd name="connsiteX13" fmla="*/ 38436 w 43256"/>
              <a:gd name="connsiteY13" fmla="*/ 6549 h 56262"/>
              <a:gd name="connsiteX14" fmla="*/ 29114 w 43256"/>
              <a:gd name="connsiteY14" fmla="*/ 3811 h 56262"/>
              <a:gd name="connsiteX15" fmla="*/ 29856 w 43256"/>
              <a:gd name="connsiteY15" fmla="*/ 2199 h 56262"/>
              <a:gd name="connsiteX16" fmla="*/ 22177 w 43256"/>
              <a:gd name="connsiteY16" fmla="*/ 4579 h 56262"/>
              <a:gd name="connsiteX17" fmla="*/ 22536 w 43256"/>
              <a:gd name="connsiteY17" fmla="*/ 3189 h 56262"/>
              <a:gd name="connsiteX18" fmla="*/ 14036 w 43256"/>
              <a:gd name="connsiteY18" fmla="*/ 5051 h 56262"/>
              <a:gd name="connsiteX19" fmla="*/ 15336 w 43256"/>
              <a:gd name="connsiteY19" fmla="*/ 6399 h 56262"/>
              <a:gd name="connsiteX20" fmla="*/ 4163 w 43256"/>
              <a:gd name="connsiteY20" fmla="*/ 15648 h 56262"/>
              <a:gd name="connsiteX21" fmla="*/ 3936 w 43256"/>
              <a:gd name="connsiteY21" fmla="*/ 14229 h 56262"/>
              <a:gd name="connsiteX0" fmla="*/ 3936 w 43256"/>
              <a:gd name="connsiteY0" fmla="*/ 14229 h 57436"/>
              <a:gd name="connsiteX1" fmla="*/ 5659 w 43256"/>
              <a:gd name="connsiteY1" fmla="*/ 6766 h 57436"/>
              <a:gd name="connsiteX2" fmla="*/ 14041 w 43256"/>
              <a:gd name="connsiteY2" fmla="*/ 5061 h 57436"/>
              <a:gd name="connsiteX3" fmla="*/ 22492 w 43256"/>
              <a:gd name="connsiteY3" fmla="*/ 3291 h 57436"/>
              <a:gd name="connsiteX4" fmla="*/ 25785 w 43256"/>
              <a:gd name="connsiteY4" fmla="*/ 59 h 57436"/>
              <a:gd name="connsiteX5" fmla="*/ 29869 w 43256"/>
              <a:gd name="connsiteY5" fmla="*/ 2340 h 57436"/>
              <a:gd name="connsiteX6" fmla="*/ 35499 w 43256"/>
              <a:gd name="connsiteY6" fmla="*/ 549 h 57436"/>
              <a:gd name="connsiteX7" fmla="*/ 38354 w 43256"/>
              <a:gd name="connsiteY7" fmla="*/ 5435 h 57436"/>
              <a:gd name="connsiteX8" fmla="*/ 42018 w 43256"/>
              <a:gd name="connsiteY8" fmla="*/ 10177 h 57436"/>
              <a:gd name="connsiteX9" fmla="*/ 41854 w 43256"/>
              <a:gd name="connsiteY9" fmla="*/ 15319 h 57436"/>
              <a:gd name="connsiteX10" fmla="*/ 43052 w 43256"/>
              <a:gd name="connsiteY10" fmla="*/ 23181 h 57436"/>
              <a:gd name="connsiteX11" fmla="*/ 37440 w 43256"/>
              <a:gd name="connsiteY11" fmla="*/ 30063 h 57436"/>
              <a:gd name="connsiteX12" fmla="*/ 35431 w 43256"/>
              <a:gd name="connsiteY12" fmla="*/ 35960 h 57436"/>
              <a:gd name="connsiteX13" fmla="*/ 28591 w 43256"/>
              <a:gd name="connsiteY13" fmla="*/ 36674 h 57436"/>
              <a:gd name="connsiteX14" fmla="*/ 23703 w 43256"/>
              <a:gd name="connsiteY14" fmla="*/ 42965 h 57436"/>
              <a:gd name="connsiteX15" fmla="*/ 16516 w 43256"/>
              <a:gd name="connsiteY15" fmla="*/ 39125 h 57436"/>
              <a:gd name="connsiteX16" fmla="*/ 5840 w 43256"/>
              <a:gd name="connsiteY16" fmla="*/ 35331 h 57436"/>
              <a:gd name="connsiteX17" fmla="*/ 1146 w 43256"/>
              <a:gd name="connsiteY17" fmla="*/ 31109 h 57436"/>
              <a:gd name="connsiteX18" fmla="*/ 2149 w 43256"/>
              <a:gd name="connsiteY18" fmla="*/ 25410 h 57436"/>
              <a:gd name="connsiteX19" fmla="*/ 31 w 43256"/>
              <a:gd name="connsiteY19" fmla="*/ 19563 h 57436"/>
              <a:gd name="connsiteX20" fmla="*/ 3899 w 43256"/>
              <a:gd name="connsiteY20" fmla="*/ 14366 h 57436"/>
              <a:gd name="connsiteX21" fmla="*/ 3936 w 43256"/>
              <a:gd name="connsiteY21" fmla="*/ 14229 h 57436"/>
              <a:gd name="connsiteX0" fmla="*/ 1221629 w 4181877"/>
              <a:gd name="connsiteY0" fmla="*/ 1733022 h 2106266"/>
              <a:gd name="connsiteX1" fmla="*/ 1177624 w 4181877"/>
              <a:gd name="connsiteY1" fmla="*/ 1777027 h 2106266"/>
              <a:gd name="connsiteX2" fmla="*/ 1221629 w 4181877"/>
              <a:gd name="connsiteY2" fmla="*/ 1733022 h 2106266"/>
              <a:gd name="connsiteX0" fmla="*/ 1184165 w 4181877"/>
              <a:gd name="connsiteY0" fmla="*/ 1719508 h 2106266"/>
              <a:gd name="connsiteX1" fmla="*/ 884067 w 4181877"/>
              <a:gd name="connsiteY1" fmla="*/ 2063196 h 2106266"/>
              <a:gd name="connsiteX0" fmla="*/ 1380817 w 4181877"/>
              <a:gd name="connsiteY0" fmla="*/ 1463863 h 2106266"/>
              <a:gd name="connsiteX1" fmla="*/ 718665 w 4181877"/>
              <a:gd name="connsiteY1" fmla="*/ 2106266 h 2106266"/>
              <a:gd name="connsiteX2" fmla="*/ 1380817 w 4181877"/>
              <a:gd name="connsiteY2" fmla="*/ 1463863 h 2106266"/>
              <a:gd name="connsiteX0" fmla="*/ 4729 w 43256"/>
              <a:gd name="connsiteY0" fmla="*/ 26036 h 57436"/>
              <a:gd name="connsiteX1" fmla="*/ 2196 w 43256"/>
              <a:gd name="connsiteY1" fmla="*/ 25239 h 57436"/>
              <a:gd name="connsiteX2" fmla="*/ 6964 w 43256"/>
              <a:gd name="connsiteY2" fmla="*/ 34758 h 57436"/>
              <a:gd name="connsiteX3" fmla="*/ 5856 w 43256"/>
              <a:gd name="connsiteY3" fmla="*/ 35139 h 57436"/>
              <a:gd name="connsiteX4" fmla="*/ 16514 w 43256"/>
              <a:gd name="connsiteY4" fmla="*/ 38949 h 57436"/>
              <a:gd name="connsiteX5" fmla="*/ 15846 w 43256"/>
              <a:gd name="connsiteY5" fmla="*/ 37209 h 57436"/>
              <a:gd name="connsiteX6" fmla="*/ 28863 w 43256"/>
              <a:gd name="connsiteY6" fmla="*/ 34610 h 57436"/>
              <a:gd name="connsiteX7" fmla="*/ 28596 w 43256"/>
              <a:gd name="connsiteY7" fmla="*/ 36519 h 57436"/>
              <a:gd name="connsiteX8" fmla="*/ 34165 w 43256"/>
              <a:gd name="connsiteY8" fmla="*/ 22813 h 57436"/>
              <a:gd name="connsiteX9" fmla="*/ 37416 w 43256"/>
              <a:gd name="connsiteY9" fmla="*/ 29949 h 57436"/>
              <a:gd name="connsiteX10" fmla="*/ 41834 w 43256"/>
              <a:gd name="connsiteY10" fmla="*/ 15213 h 57436"/>
              <a:gd name="connsiteX11" fmla="*/ 40386 w 43256"/>
              <a:gd name="connsiteY11" fmla="*/ 17889 h 57436"/>
              <a:gd name="connsiteX12" fmla="*/ 38360 w 43256"/>
              <a:gd name="connsiteY12" fmla="*/ 5285 h 57436"/>
              <a:gd name="connsiteX13" fmla="*/ 38436 w 43256"/>
              <a:gd name="connsiteY13" fmla="*/ 6549 h 57436"/>
              <a:gd name="connsiteX14" fmla="*/ 29114 w 43256"/>
              <a:gd name="connsiteY14" fmla="*/ 3811 h 57436"/>
              <a:gd name="connsiteX15" fmla="*/ 29856 w 43256"/>
              <a:gd name="connsiteY15" fmla="*/ 2199 h 57436"/>
              <a:gd name="connsiteX16" fmla="*/ 22177 w 43256"/>
              <a:gd name="connsiteY16" fmla="*/ 4579 h 57436"/>
              <a:gd name="connsiteX17" fmla="*/ 22536 w 43256"/>
              <a:gd name="connsiteY17" fmla="*/ 3189 h 57436"/>
              <a:gd name="connsiteX18" fmla="*/ 14036 w 43256"/>
              <a:gd name="connsiteY18" fmla="*/ 5051 h 57436"/>
              <a:gd name="connsiteX19" fmla="*/ 15336 w 43256"/>
              <a:gd name="connsiteY19" fmla="*/ 6399 h 57436"/>
              <a:gd name="connsiteX20" fmla="*/ 4163 w 43256"/>
              <a:gd name="connsiteY20" fmla="*/ 15648 h 57436"/>
              <a:gd name="connsiteX21" fmla="*/ 3936 w 43256"/>
              <a:gd name="connsiteY21" fmla="*/ 14229 h 57436"/>
              <a:gd name="connsiteX0" fmla="*/ 3936 w 43256"/>
              <a:gd name="connsiteY0" fmla="*/ 14229 h 56262"/>
              <a:gd name="connsiteX1" fmla="*/ 5659 w 43256"/>
              <a:gd name="connsiteY1" fmla="*/ 6766 h 56262"/>
              <a:gd name="connsiteX2" fmla="*/ 14041 w 43256"/>
              <a:gd name="connsiteY2" fmla="*/ 5061 h 56262"/>
              <a:gd name="connsiteX3" fmla="*/ 22492 w 43256"/>
              <a:gd name="connsiteY3" fmla="*/ 3291 h 56262"/>
              <a:gd name="connsiteX4" fmla="*/ 25785 w 43256"/>
              <a:gd name="connsiteY4" fmla="*/ 59 h 56262"/>
              <a:gd name="connsiteX5" fmla="*/ 29869 w 43256"/>
              <a:gd name="connsiteY5" fmla="*/ 2340 h 56262"/>
              <a:gd name="connsiteX6" fmla="*/ 35499 w 43256"/>
              <a:gd name="connsiteY6" fmla="*/ 549 h 56262"/>
              <a:gd name="connsiteX7" fmla="*/ 38354 w 43256"/>
              <a:gd name="connsiteY7" fmla="*/ 5435 h 56262"/>
              <a:gd name="connsiteX8" fmla="*/ 42018 w 43256"/>
              <a:gd name="connsiteY8" fmla="*/ 10177 h 56262"/>
              <a:gd name="connsiteX9" fmla="*/ 41854 w 43256"/>
              <a:gd name="connsiteY9" fmla="*/ 15319 h 56262"/>
              <a:gd name="connsiteX10" fmla="*/ 43052 w 43256"/>
              <a:gd name="connsiteY10" fmla="*/ 23181 h 56262"/>
              <a:gd name="connsiteX11" fmla="*/ 37440 w 43256"/>
              <a:gd name="connsiteY11" fmla="*/ 30063 h 56262"/>
              <a:gd name="connsiteX12" fmla="*/ 35431 w 43256"/>
              <a:gd name="connsiteY12" fmla="*/ 35960 h 56262"/>
              <a:gd name="connsiteX13" fmla="*/ 28591 w 43256"/>
              <a:gd name="connsiteY13" fmla="*/ 36674 h 56262"/>
              <a:gd name="connsiteX14" fmla="*/ 23703 w 43256"/>
              <a:gd name="connsiteY14" fmla="*/ 42965 h 56262"/>
              <a:gd name="connsiteX15" fmla="*/ 16516 w 43256"/>
              <a:gd name="connsiteY15" fmla="*/ 39125 h 56262"/>
              <a:gd name="connsiteX16" fmla="*/ 5840 w 43256"/>
              <a:gd name="connsiteY16" fmla="*/ 35331 h 56262"/>
              <a:gd name="connsiteX17" fmla="*/ 1146 w 43256"/>
              <a:gd name="connsiteY17" fmla="*/ 31109 h 56262"/>
              <a:gd name="connsiteX18" fmla="*/ 2149 w 43256"/>
              <a:gd name="connsiteY18" fmla="*/ 25410 h 56262"/>
              <a:gd name="connsiteX19" fmla="*/ 31 w 43256"/>
              <a:gd name="connsiteY19" fmla="*/ 19563 h 56262"/>
              <a:gd name="connsiteX20" fmla="*/ 3899 w 43256"/>
              <a:gd name="connsiteY20" fmla="*/ 14366 h 56262"/>
              <a:gd name="connsiteX21" fmla="*/ 3936 w 43256"/>
              <a:gd name="connsiteY21" fmla="*/ 14229 h 56262"/>
              <a:gd name="connsiteX0" fmla="*/ 1221629 w 4181877"/>
              <a:gd name="connsiteY0" fmla="*/ 1733022 h 2063196"/>
              <a:gd name="connsiteX1" fmla="*/ 1177624 w 4181877"/>
              <a:gd name="connsiteY1" fmla="*/ 1777027 h 2063196"/>
              <a:gd name="connsiteX2" fmla="*/ 1221629 w 4181877"/>
              <a:gd name="connsiteY2" fmla="*/ 1733022 h 2063196"/>
              <a:gd name="connsiteX0" fmla="*/ 1184165 w 4181877"/>
              <a:gd name="connsiteY0" fmla="*/ 1719508 h 2063196"/>
              <a:gd name="connsiteX1" fmla="*/ 884067 w 4181877"/>
              <a:gd name="connsiteY1" fmla="*/ 2063196 h 2063196"/>
              <a:gd name="connsiteX0" fmla="*/ 1380817 w 4181877"/>
              <a:gd name="connsiteY0" fmla="*/ 1463863 h 2063196"/>
              <a:gd name="connsiteX1" fmla="*/ 1428113 w 4181877"/>
              <a:gd name="connsiteY1" fmla="*/ 1570238 h 2063196"/>
              <a:gd name="connsiteX2" fmla="*/ 1380817 w 4181877"/>
              <a:gd name="connsiteY2" fmla="*/ 1463863 h 2063196"/>
              <a:gd name="connsiteX0" fmla="*/ 4729 w 43256"/>
              <a:gd name="connsiteY0" fmla="*/ 26036 h 56262"/>
              <a:gd name="connsiteX1" fmla="*/ 2196 w 43256"/>
              <a:gd name="connsiteY1" fmla="*/ 25239 h 56262"/>
              <a:gd name="connsiteX2" fmla="*/ 6964 w 43256"/>
              <a:gd name="connsiteY2" fmla="*/ 34758 h 56262"/>
              <a:gd name="connsiteX3" fmla="*/ 5856 w 43256"/>
              <a:gd name="connsiteY3" fmla="*/ 35139 h 56262"/>
              <a:gd name="connsiteX4" fmla="*/ 16514 w 43256"/>
              <a:gd name="connsiteY4" fmla="*/ 38949 h 56262"/>
              <a:gd name="connsiteX5" fmla="*/ 15846 w 43256"/>
              <a:gd name="connsiteY5" fmla="*/ 37209 h 56262"/>
              <a:gd name="connsiteX6" fmla="*/ 28863 w 43256"/>
              <a:gd name="connsiteY6" fmla="*/ 34610 h 56262"/>
              <a:gd name="connsiteX7" fmla="*/ 28596 w 43256"/>
              <a:gd name="connsiteY7" fmla="*/ 36519 h 56262"/>
              <a:gd name="connsiteX8" fmla="*/ 34165 w 43256"/>
              <a:gd name="connsiteY8" fmla="*/ 22813 h 56262"/>
              <a:gd name="connsiteX9" fmla="*/ 37416 w 43256"/>
              <a:gd name="connsiteY9" fmla="*/ 29949 h 56262"/>
              <a:gd name="connsiteX10" fmla="*/ 41834 w 43256"/>
              <a:gd name="connsiteY10" fmla="*/ 15213 h 56262"/>
              <a:gd name="connsiteX11" fmla="*/ 40386 w 43256"/>
              <a:gd name="connsiteY11" fmla="*/ 17889 h 56262"/>
              <a:gd name="connsiteX12" fmla="*/ 38360 w 43256"/>
              <a:gd name="connsiteY12" fmla="*/ 5285 h 56262"/>
              <a:gd name="connsiteX13" fmla="*/ 38436 w 43256"/>
              <a:gd name="connsiteY13" fmla="*/ 6549 h 56262"/>
              <a:gd name="connsiteX14" fmla="*/ 29114 w 43256"/>
              <a:gd name="connsiteY14" fmla="*/ 3811 h 56262"/>
              <a:gd name="connsiteX15" fmla="*/ 29856 w 43256"/>
              <a:gd name="connsiteY15" fmla="*/ 2199 h 56262"/>
              <a:gd name="connsiteX16" fmla="*/ 22177 w 43256"/>
              <a:gd name="connsiteY16" fmla="*/ 4579 h 56262"/>
              <a:gd name="connsiteX17" fmla="*/ 22536 w 43256"/>
              <a:gd name="connsiteY17" fmla="*/ 3189 h 56262"/>
              <a:gd name="connsiteX18" fmla="*/ 14036 w 43256"/>
              <a:gd name="connsiteY18" fmla="*/ 5051 h 56262"/>
              <a:gd name="connsiteX19" fmla="*/ 15336 w 43256"/>
              <a:gd name="connsiteY19" fmla="*/ 6399 h 56262"/>
              <a:gd name="connsiteX20" fmla="*/ 4163 w 43256"/>
              <a:gd name="connsiteY20" fmla="*/ 15648 h 56262"/>
              <a:gd name="connsiteX21" fmla="*/ 3936 w 43256"/>
              <a:gd name="connsiteY21" fmla="*/ 14229 h 56262"/>
              <a:gd name="connsiteX0" fmla="*/ 3936 w 43256"/>
              <a:gd name="connsiteY0" fmla="*/ 14229 h 48458"/>
              <a:gd name="connsiteX1" fmla="*/ 5659 w 43256"/>
              <a:gd name="connsiteY1" fmla="*/ 6766 h 48458"/>
              <a:gd name="connsiteX2" fmla="*/ 14041 w 43256"/>
              <a:gd name="connsiteY2" fmla="*/ 5061 h 48458"/>
              <a:gd name="connsiteX3" fmla="*/ 22492 w 43256"/>
              <a:gd name="connsiteY3" fmla="*/ 3291 h 48458"/>
              <a:gd name="connsiteX4" fmla="*/ 25785 w 43256"/>
              <a:gd name="connsiteY4" fmla="*/ 59 h 48458"/>
              <a:gd name="connsiteX5" fmla="*/ 29869 w 43256"/>
              <a:gd name="connsiteY5" fmla="*/ 2340 h 48458"/>
              <a:gd name="connsiteX6" fmla="*/ 35499 w 43256"/>
              <a:gd name="connsiteY6" fmla="*/ 549 h 48458"/>
              <a:gd name="connsiteX7" fmla="*/ 38354 w 43256"/>
              <a:gd name="connsiteY7" fmla="*/ 5435 h 48458"/>
              <a:gd name="connsiteX8" fmla="*/ 42018 w 43256"/>
              <a:gd name="connsiteY8" fmla="*/ 10177 h 48458"/>
              <a:gd name="connsiteX9" fmla="*/ 41854 w 43256"/>
              <a:gd name="connsiteY9" fmla="*/ 15319 h 48458"/>
              <a:gd name="connsiteX10" fmla="*/ 43052 w 43256"/>
              <a:gd name="connsiteY10" fmla="*/ 23181 h 48458"/>
              <a:gd name="connsiteX11" fmla="*/ 37440 w 43256"/>
              <a:gd name="connsiteY11" fmla="*/ 30063 h 48458"/>
              <a:gd name="connsiteX12" fmla="*/ 35431 w 43256"/>
              <a:gd name="connsiteY12" fmla="*/ 35960 h 48458"/>
              <a:gd name="connsiteX13" fmla="*/ 28591 w 43256"/>
              <a:gd name="connsiteY13" fmla="*/ 36674 h 48458"/>
              <a:gd name="connsiteX14" fmla="*/ 23703 w 43256"/>
              <a:gd name="connsiteY14" fmla="*/ 42965 h 48458"/>
              <a:gd name="connsiteX15" fmla="*/ 16516 w 43256"/>
              <a:gd name="connsiteY15" fmla="*/ 39125 h 48458"/>
              <a:gd name="connsiteX16" fmla="*/ 5840 w 43256"/>
              <a:gd name="connsiteY16" fmla="*/ 35331 h 48458"/>
              <a:gd name="connsiteX17" fmla="*/ 1146 w 43256"/>
              <a:gd name="connsiteY17" fmla="*/ 31109 h 48458"/>
              <a:gd name="connsiteX18" fmla="*/ 2149 w 43256"/>
              <a:gd name="connsiteY18" fmla="*/ 25410 h 48458"/>
              <a:gd name="connsiteX19" fmla="*/ 31 w 43256"/>
              <a:gd name="connsiteY19" fmla="*/ 19563 h 48458"/>
              <a:gd name="connsiteX20" fmla="*/ 3899 w 43256"/>
              <a:gd name="connsiteY20" fmla="*/ 14366 h 48458"/>
              <a:gd name="connsiteX21" fmla="*/ 3936 w 43256"/>
              <a:gd name="connsiteY21" fmla="*/ 14229 h 48458"/>
              <a:gd name="connsiteX0" fmla="*/ 1221629 w 4181877"/>
              <a:gd name="connsiteY0" fmla="*/ 1733022 h 1777027"/>
              <a:gd name="connsiteX1" fmla="*/ 1177624 w 4181877"/>
              <a:gd name="connsiteY1" fmla="*/ 1777027 h 1777027"/>
              <a:gd name="connsiteX2" fmla="*/ 1221629 w 4181877"/>
              <a:gd name="connsiteY2" fmla="*/ 1733022 h 1777027"/>
              <a:gd name="connsiteX0" fmla="*/ 1184165 w 4181877"/>
              <a:gd name="connsiteY0" fmla="*/ 1719508 h 1777027"/>
              <a:gd name="connsiteX1" fmla="*/ 1577750 w 4181877"/>
              <a:gd name="connsiteY1" fmla="*/ 1369513 h 1777027"/>
              <a:gd name="connsiteX0" fmla="*/ 1380817 w 4181877"/>
              <a:gd name="connsiteY0" fmla="*/ 1463863 h 1777027"/>
              <a:gd name="connsiteX1" fmla="*/ 1428113 w 4181877"/>
              <a:gd name="connsiteY1" fmla="*/ 1570238 h 1777027"/>
              <a:gd name="connsiteX2" fmla="*/ 1380817 w 4181877"/>
              <a:gd name="connsiteY2" fmla="*/ 1463863 h 1777027"/>
              <a:gd name="connsiteX0" fmla="*/ 4729 w 43256"/>
              <a:gd name="connsiteY0" fmla="*/ 26036 h 48458"/>
              <a:gd name="connsiteX1" fmla="*/ 2196 w 43256"/>
              <a:gd name="connsiteY1" fmla="*/ 25239 h 48458"/>
              <a:gd name="connsiteX2" fmla="*/ 6964 w 43256"/>
              <a:gd name="connsiteY2" fmla="*/ 34758 h 48458"/>
              <a:gd name="connsiteX3" fmla="*/ 5856 w 43256"/>
              <a:gd name="connsiteY3" fmla="*/ 35139 h 48458"/>
              <a:gd name="connsiteX4" fmla="*/ 16514 w 43256"/>
              <a:gd name="connsiteY4" fmla="*/ 38949 h 48458"/>
              <a:gd name="connsiteX5" fmla="*/ 15846 w 43256"/>
              <a:gd name="connsiteY5" fmla="*/ 37209 h 48458"/>
              <a:gd name="connsiteX6" fmla="*/ 28863 w 43256"/>
              <a:gd name="connsiteY6" fmla="*/ 34610 h 48458"/>
              <a:gd name="connsiteX7" fmla="*/ 28596 w 43256"/>
              <a:gd name="connsiteY7" fmla="*/ 36519 h 48458"/>
              <a:gd name="connsiteX8" fmla="*/ 34165 w 43256"/>
              <a:gd name="connsiteY8" fmla="*/ 22813 h 48458"/>
              <a:gd name="connsiteX9" fmla="*/ 37416 w 43256"/>
              <a:gd name="connsiteY9" fmla="*/ 29949 h 48458"/>
              <a:gd name="connsiteX10" fmla="*/ 41834 w 43256"/>
              <a:gd name="connsiteY10" fmla="*/ 15213 h 48458"/>
              <a:gd name="connsiteX11" fmla="*/ 40386 w 43256"/>
              <a:gd name="connsiteY11" fmla="*/ 17889 h 48458"/>
              <a:gd name="connsiteX12" fmla="*/ 38360 w 43256"/>
              <a:gd name="connsiteY12" fmla="*/ 5285 h 48458"/>
              <a:gd name="connsiteX13" fmla="*/ 38436 w 43256"/>
              <a:gd name="connsiteY13" fmla="*/ 6549 h 48458"/>
              <a:gd name="connsiteX14" fmla="*/ 29114 w 43256"/>
              <a:gd name="connsiteY14" fmla="*/ 3811 h 48458"/>
              <a:gd name="connsiteX15" fmla="*/ 29856 w 43256"/>
              <a:gd name="connsiteY15" fmla="*/ 2199 h 48458"/>
              <a:gd name="connsiteX16" fmla="*/ 22177 w 43256"/>
              <a:gd name="connsiteY16" fmla="*/ 4579 h 48458"/>
              <a:gd name="connsiteX17" fmla="*/ 22536 w 43256"/>
              <a:gd name="connsiteY17" fmla="*/ 3189 h 48458"/>
              <a:gd name="connsiteX18" fmla="*/ 14036 w 43256"/>
              <a:gd name="connsiteY18" fmla="*/ 5051 h 48458"/>
              <a:gd name="connsiteX19" fmla="*/ 15336 w 43256"/>
              <a:gd name="connsiteY19" fmla="*/ 6399 h 48458"/>
              <a:gd name="connsiteX20" fmla="*/ 4163 w 43256"/>
              <a:gd name="connsiteY20" fmla="*/ 15648 h 48458"/>
              <a:gd name="connsiteX21" fmla="*/ 3936 w 43256"/>
              <a:gd name="connsiteY21" fmla="*/ 14229 h 48458"/>
              <a:gd name="connsiteX0" fmla="*/ 3936 w 43256"/>
              <a:gd name="connsiteY0" fmla="*/ 14229 h 47258"/>
              <a:gd name="connsiteX1" fmla="*/ 5659 w 43256"/>
              <a:gd name="connsiteY1" fmla="*/ 6766 h 47258"/>
              <a:gd name="connsiteX2" fmla="*/ 14041 w 43256"/>
              <a:gd name="connsiteY2" fmla="*/ 5061 h 47258"/>
              <a:gd name="connsiteX3" fmla="*/ 22492 w 43256"/>
              <a:gd name="connsiteY3" fmla="*/ 3291 h 47258"/>
              <a:gd name="connsiteX4" fmla="*/ 25785 w 43256"/>
              <a:gd name="connsiteY4" fmla="*/ 59 h 47258"/>
              <a:gd name="connsiteX5" fmla="*/ 29869 w 43256"/>
              <a:gd name="connsiteY5" fmla="*/ 2340 h 47258"/>
              <a:gd name="connsiteX6" fmla="*/ 35499 w 43256"/>
              <a:gd name="connsiteY6" fmla="*/ 549 h 47258"/>
              <a:gd name="connsiteX7" fmla="*/ 38354 w 43256"/>
              <a:gd name="connsiteY7" fmla="*/ 5435 h 47258"/>
              <a:gd name="connsiteX8" fmla="*/ 42018 w 43256"/>
              <a:gd name="connsiteY8" fmla="*/ 10177 h 47258"/>
              <a:gd name="connsiteX9" fmla="*/ 41854 w 43256"/>
              <a:gd name="connsiteY9" fmla="*/ 15319 h 47258"/>
              <a:gd name="connsiteX10" fmla="*/ 43052 w 43256"/>
              <a:gd name="connsiteY10" fmla="*/ 23181 h 47258"/>
              <a:gd name="connsiteX11" fmla="*/ 37440 w 43256"/>
              <a:gd name="connsiteY11" fmla="*/ 30063 h 47258"/>
              <a:gd name="connsiteX12" fmla="*/ 35431 w 43256"/>
              <a:gd name="connsiteY12" fmla="*/ 35960 h 47258"/>
              <a:gd name="connsiteX13" fmla="*/ 28591 w 43256"/>
              <a:gd name="connsiteY13" fmla="*/ 36674 h 47258"/>
              <a:gd name="connsiteX14" fmla="*/ 23703 w 43256"/>
              <a:gd name="connsiteY14" fmla="*/ 42965 h 47258"/>
              <a:gd name="connsiteX15" fmla="*/ 16516 w 43256"/>
              <a:gd name="connsiteY15" fmla="*/ 39125 h 47258"/>
              <a:gd name="connsiteX16" fmla="*/ 5840 w 43256"/>
              <a:gd name="connsiteY16" fmla="*/ 35331 h 47258"/>
              <a:gd name="connsiteX17" fmla="*/ 1146 w 43256"/>
              <a:gd name="connsiteY17" fmla="*/ 31109 h 47258"/>
              <a:gd name="connsiteX18" fmla="*/ 2149 w 43256"/>
              <a:gd name="connsiteY18" fmla="*/ 25410 h 47258"/>
              <a:gd name="connsiteX19" fmla="*/ 31 w 43256"/>
              <a:gd name="connsiteY19" fmla="*/ 19563 h 47258"/>
              <a:gd name="connsiteX20" fmla="*/ 3899 w 43256"/>
              <a:gd name="connsiteY20" fmla="*/ 14366 h 47258"/>
              <a:gd name="connsiteX21" fmla="*/ 3936 w 43256"/>
              <a:gd name="connsiteY21" fmla="*/ 14229 h 47258"/>
              <a:gd name="connsiteX0" fmla="*/ 1221629 w 4181877"/>
              <a:gd name="connsiteY0" fmla="*/ 1733022 h 1733022"/>
              <a:gd name="connsiteX1" fmla="*/ 1603293 w 4181877"/>
              <a:gd name="connsiteY1" fmla="*/ 1319827 h 1733022"/>
              <a:gd name="connsiteX2" fmla="*/ 1221629 w 4181877"/>
              <a:gd name="connsiteY2" fmla="*/ 1733022 h 1733022"/>
              <a:gd name="connsiteX0" fmla="*/ 1184165 w 4181877"/>
              <a:gd name="connsiteY0" fmla="*/ 1719508 h 1733022"/>
              <a:gd name="connsiteX1" fmla="*/ 1577750 w 4181877"/>
              <a:gd name="connsiteY1" fmla="*/ 1369513 h 1733022"/>
              <a:gd name="connsiteX0" fmla="*/ 1380817 w 4181877"/>
              <a:gd name="connsiteY0" fmla="*/ 1463863 h 1733022"/>
              <a:gd name="connsiteX1" fmla="*/ 1428113 w 4181877"/>
              <a:gd name="connsiteY1" fmla="*/ 1570238 h 1733022"/>
              <a:gd name="connsiteX2" fmla="*/ 1380817 w 4181877"/>
              <a:gd name="connsiteY2" fmla="*/ 1463863 h 1733022"/>
              <a:gd name="connsiteX0" fmla="*/ 4729 w 43256"/>
              <a:gd name="connsiteY0" fmla="*/ 26036 h 47258"/>
              <a:gd name="connsiteX1" fmla="*/ 2196 w 43256"/>
              <a:gd name="connsiteY1" fmla="*/ 25239 h 47258"/>
              <a:gd name="connsiteX2" fmla="*/ 6964 w 43256"/>
              <a:gd name="connsiteY2" fmla="*/ 34758 h 47258"/>
              <a:gd name="connsiteX3" fmla="*/ 5856 w 43256"/>
              <a:gd name="connsiteY3" fmla="*/ 35139 h 47258"/>
              <a:gd name="connsiteX4" fmla="*/ 16514 w 43256"/>
              <a:gd name="connsiteY4" fmla="*/ 38949 h 47258"/>
              <a:gd name="connsiteX5" fmla="*/ 15846 w 43256"/>
              <a:gd name="connsiteY5" fmla="*/ 37209 h 47258"/>
              <a:gd name="connsiteX6" fmla="*/ 28863 w 43256"/>
              <a:gd name="connsiteY6" fmla="*/ 34610 h 47258"/>
              <a:gd name="connsiteX7" fmla="*/ 28596 w 43256"/>
              <a:gd name="connsiteY7" fmla="*/ 36519 h 47258"/>
              <a:gd name="connsiteX8" fmla="*/ 34165 w 43256"/>
              <a:gd name="connsiteY8" fmla="*/ 22813 h 47258"/>
              <a:gd name="connsiteX9" fmla="*/ 37416 w 43256"/>
              <a:gd name="connsiteY9" fmla="*/ 29949 h 47258"/>
              <a:gd name="connsiteX10" fmla="*/ 41834 w 43256"/>
              <a:gd name="connsiteY10" fmla="*/ 15213 h 47258"/>
              <a:gd name="connsiteX11" fmla="*/ 40386 w 43256"/>
              <a:gd name="connsiteY11" fmla="*/ 17889 h 47258"/>
              <a:gd name="connsiteX12" fmla="*/ 38360 w 43256"/>
              <a:gd name="connsiteY12" fmla="*/ 5285 h 47258"/>
              <a:gd name="connsiteX13" fmla="*/ 38436 w 43256"/>
              <a:gd name="connsiteY13" fmla="*/ 6549 h 47258"/>
              <a:gd name="connsiteX14" fmla="*/ 29114 w 43256"/>
              <a:gd name="connsiteY14" fmla="*/ 3811 h 47258"/>
              <a:gd name="connsiteX15" fmla="*/ 29856 w 43256"/>
              <a:gd name="connsiteY15" fmla="*/ 2199 h 47258"/>
              <a:gd name="connsiteX16" fmla="*/ 22177 w 43256"/>
              <a:gd name="connsiteY16" fmla="*/ 4579 h 47258"/>
              <a:gd name="connsiteX17" fmla="*/ 22536 w 43256"/>
              <a:gd name="connsiteY17" fmla="*/ 3189 h 47258"/>
              <a:gd name="connsiteX18" fmla="*/ 14036 w 43256"/>
              <a:gd name="connsiteY18" fmla="*/ 5051 h 47258"/>
              <a:gd name="connsiteX19" fmla="*/ 15336 w 43256"/>
              <a:gd name="connsiteY19" fmla="*/ 6399 h 47258"/>
              <a:gd name="connsiteX20" fmla="*/ 4163 w 43256"/>
              <a:gd name="connsiteY20" fmla="*/ 15648 h 47258"/>
              <a:gd name="connsiteX21" fmla="*/ 3936 w 43256"/>
              <a:gd name="connsiteY21" fmla="*/ 14229 h 47258"/>
              <a:gd name="connsiteX0" fmla="*/ 3936 w 43256"/>
              <a:gd name="connsiteY0" fmla="*/ 14229 h 47258"/>
              <a:gd name="connsiteX1" fmla="*/ 5659 w 43256"/>
              <a:gd name="connsiteY1" fmla="*/ 6766 h 47258"/>
              <a:gd name="connsiteX2" fmla="*/ 14041 w 43256"/>
              <a:gd name="connsiteY2" fmla="*/ 5061 h 47258"/>
              <a:gd name="connsiteX3" fmla="*/ 22492 w 43256"/>
              <a:gd name="connsiteY3" fmla="*/ 3291 h 47258"/>
              <a:gd name="connsiteX4" fmla="*/ 25785 w 43256"/>
              <a:gd name="connsiteY4" fmla="*/ 59 h 47258"/>
              <a:gd name="connsiteX5" fmla="*/ 29869 w 43256"/>
              <a:gd name="connsiteY5" fmla="*/ 2340 h 47258"/>
              <a:gd name="connsiteX6" fmla="*/ 35499 w 43256"/>
              <a:gd name="connsiteY6" fmla="*/ 549 h 47258"/>
              <a:gd name="connsiteX7" fmla="*/ 38354 w 43256"/>
              <a:gd name="connsiteY7" fmla="*/ 5435 h 47258"/>
              <a:gd name="connsiteX8" fmla="*/ 42018 w 43256"/>
              <a:gd name="connsiteY8" fmla="*/ 10177 h 47258"/>
              <a:gd name="connsiteX9" fmla="*/ 41854 w 43256"/>
              <a:gd name="connsiteY9" fmla="*/ 15319 h 47258"/>
              <a:gd name="connsiteX10" fmla="*/ 43052 w 43256"/>
              <a:gd name="connsiteY10" fmla="*/ 23181 h 47258"/>
              <a:gd name="connsiteX11" fmla="*/ 37440 w 43256"/>
              <a:gd name="connsiteY11" fmla="*/ 30063 h 47258"/>
              <a:gd name="connsiteX12" fmla="*/ 35431 w 43256"/>
              <a:gd name="connsiteY12" fmla="*/ 35960 h 47258"/>
              <a:gd name="connsiteX13" fmla="*/ 28591 w 43256"/>
              <a:gd name="connsiteY13" fmla="*/ 36674 h 47258"/>
              <a:gd name="connsiteX14" fmla="*/ 23703 w 43256"/>
              <a:gd name="connsiteY14" fmla="*/ 42965 h 47258"/>
              <a:gd name="connsiteX15" fmla="*/ 16516 w 43256"/>
              <a:gd name="connsiteY15" fmla="*/ 39125 h 47258"/>
              <a:gd name="connsiteX16" fmla="*/ 5840 w 43256"/>
              <a:gd name="connsiteY16" fmla="*/ 35331 h 47258"/>
              <a:gd name="connsiteX17" fmla="*/ 1146 w 43256"/>
              <a:gd name="connsiteY17" fmla="*/ 31109 h 47258"/>
              <a:gd name="connsiteX18" fmla="*/ 2149 w 43256"/>
              <a:gd name="connsiteY18" fmla="*/ 25410 h 47258"/>
              <a:gd name="connsiteX19" fmla="*/ 31 w 43256"/>
              <a:gd name="connsiteY19" fmla="*/ 19563 h 47258"/>
              <a:gd name="connsiteX20" fmla="*/ 3899 w 43256"/>
              <a:gd name="connsiteY20" fmla="*/ 14366 h 47258"/>
              <a:gd name="connsiteX21" fmla="*/ 3936 w 43256"/>
              <a:gd name="connsiteY21" fmla="*/ 14229 h 47258"/>
              <a:gd name="connsiteX0" fmla="*/ 1221629 w 4181877"/>
              <a:gd name="connsiteY0" fmla="*/ 1733022 h 1733022"/>
              <a:gd name="connsiteX1" fmla="*/ 1603293 w 4181877"/>
              <a:gd name="connsiteY1" fmla="*/ 1319827 h 1733022"/>
              <a:gd name="connsiteX2" fmla="*/ 1221629 w 4181877"/>
              <a:gd name="connsiteY2" fmla="*/ 1733022 h 1733022"/>
              <a:gd name="connsiteX0" fmla="*/ 1531007 w 4181877"/>
              <a:gd name="connsiteY0" fmla="*/ 1372666 h 1733022"/>
              <a:gd name="connsiteX1" fmla="*/ 1577750 w 4181877"/>
              <a:gd name="connsiteY1" fmla="*/ 1369513 h 1733022"/>
              <a:gd name="connsiteX0" fmla="*/ 1380817 w 4181877"/>
              <a:gd name="connsiteY0" fmla="*/ 1463863 h 1733022"/>
              <a:gd name="connsiteX1" fmla="*/ 1428113 w 4181877"/>
              <a:gd name="connsiteY1" fmla="*/ 1570238 h 1733022"/>
              <a:gd name="connsiteX2" fmla="*/ 1380817 w 4181877"/>
              <a:gd name="connsiteY2" fmla="*/ 1463863 h 1733022"/>
              <a:gd name="connsiteX0" fmla="*/ 4729 w 43256"/>
              <a:gd name="connsiteY0" fmla="*/ 26036 h 47258"/>
              <a:gd name="connsiteX1" fmla="*/ 2196 w 43256"/>
              <a:gd name="connsiteY1" fmla="*/ 25239 h 47258"/>
              <a:gd name="connsiteX2" fmla="*/ 6964 w 43256"/>
              <a:gd name="connsiteY2" fmla="*/ 34758 h 47258"/>
              <a:gd name="connsiteX3" fmla="*/ 5856 w 43256"/>
              <a:gd name="connsiteY3" fmla="*/ 35139 h 47258"/>
              <a:gd name="connsiteX4" fmla="*/ 16514 w 43256"/>
              <a:gd name="connsiteY4" fmla="*/ 38949 h 47258"/>
              <a:gd name="connsiteX5" fmla="*/ 15846 w 43256"/>
              <a:gd name="connsiteY5" fmla="*/ 37209 h 47258"/>
              <a:gd name="connsiteX6" fmla="*/ 28863 w 43256"/>
              <a:gd name="connsiteY6" fmla="*/ 34610 h 47258"/>
              <a:gd name="connsiteX7" fmla="*/ 28596 w 43256"/>
              <a:gd name="connsiteY7" fmla="*/ 36519 h 47258"/>
              <a:gd name="connsiteX8" fmla="*/ 34165 w 43256"/>
              <a:gd name="connsiteY8" fmla="*/ 22813 h 47258"/>
              <a:gd name="connsiteX9" fmla="*/ 37416 w 43256"/>
              <a:gd name="connsiteY9" fmla="*/ 29949 h 47258"/>
              <a:gd name="connsiteX10" fmla="*/ 41834 w 43256"/>
              <a:gd name="connsiteY10" fmla="*/ 15213 h 47258"/>
              <a:gd name="connsiteX11" fmla="*/ 40386 w 43256"/>
              <a:gd name="connsiteY11" fmla="*/ 17889 h 47258"/>
              <a:gd name="connsiteX12" fmla="*/ 38360 w 43256"/>
              <a:gd name="connsiteY12" fmla="*/ 5285 h 47258"/>
              <a:gd name="connsiteX13" fmla="*/ 38436 w 43256"/>
              <a:gd name="connsiteY13" fmla="*/ 6549 h 47258"/>
              <a:gd name="connsiteX14" fmla="*/ 29114 w 43256"/>
              <a:gd name="connsiteY14" fmla="*/ 3811 h 47258"/>
              <a:gd name="connsiteX15" fmla="*/ 29856 w 43256"/>
              <a:gd name="connsiteY15" fmla="*/ 2199 h 47258"/>
              <a:gd name="connsiteX16" fmla="*/ 22177 w 43256"/>
              <a:gd name="connsiteY16" fmla="*/ 4579 h 47258"/>
              <a:gd name="connsiteX17" fmla="*/ 22536 w 43256"/>
              <a:gd name="connsiteY17" fmla="*/ 3189 h 47258"/>
              <a:gd name="connsiteX18" fmla="*/ 14036 w 43256"/>
              <a:gd name="connsiteY18" fmla="*/ 5051 h 47258"/>
              <a:gd name="connsiteX19" fmla="*/ 15336 w 43256"/>
              <a:gd name="connsiteY19" fmla="*/ 6399 h 47258"/>
              <a:gd name="connsiteX20" fmla="*/ 4163 w 43256"/>
              <a:gd name="connsiteY20" fmla="*/ 15648 h 47258"/>
              <a:gd name="connsiteX21" fmla="*/ 3936 w 43256"/>
              <a:gd name="connsiteY21" fmla="*/ 14229 h 47258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568470 w 4181877"/>
              <a:gd name="connsiteY0" fmla="*/ 1307353 h 1584906"/>
              <a:gd name="connsiteX1" fmla="*/ 1603293 w 4181877"/>
              <a:gd name="connsiteY1" fmla="*/ 1319827 h 1584906"/>
              <a:gd name="connsiteX2" fmla="*/ 1568470 w 4181877"/>
              <a:gd name="connsiteY2" fmla="*/ 1307353 h 1584906"/>
              <a:gd name="connsiteX0" fmla="*/ 1531007 w 4181877"/>
              <a:gd name="connsiteY0" fmla="*/ 1372666 h 1584906"/>
              <a:gd name="connsiteX1" fmla="*/ 1577750 w 4181877"/>
              <a:gd name="connsiteY1" fmla="*/ 1369513 h 1584906"/>
              <a:gd name="connsiteX0" fmla="*/ 1380817 w 4181877"/>
              <a:gd name="connsiteY0" fmla="*/ 1463863 h 1584906"/>
              <a:gd name="connsiteX1" fmla="*/ 1428113 w 4181877"/>
              <a:gd name="connsiteY1" fmla="*/ 1570238 h 1584906"/>
              <a:gd name="connsiteX2" fmla="*/ 1380817 w 4181877"/>
              <a:gd name="connsiteY2" fmla="*/ 1463863 h 1584906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568470 w 4181877"/>
              <a:gd name="connsiteY0" fmla="*/ 1307353 h 1584906"/>
              <a:gd name="connsiteX1" fmla="*/ 1603293 w 4181877"/>
              <a:gd name="connsiteY1" fmla="*/ 1319827 h 1584906"/>
              <a:gd name="connsiteX2" fmla="*/ 1568470 w 4181877"/>
              <a:gd name="connsiteY2" fmla="*/ 1307353 h 1584906"/>
              <a:gd name="connsiteX0" fmla="*/ 1531007 w 4181877"/>
              <a:gd name="connsiteY0" fmla="*/ 1372666 h 1584906"/>
              <a:gd name="connsiteX1" fmla="*/ 1577750 w 4181877"/>
              <a:gd name="connsiteY1" fmla="*/ 1369513 h 1584906"/>
              <a:gd name="connsiteX0" fmla="*/ 1380817 w 4181877"/>
              <a:gd name="connsiteY0" fmla="*/ 1463863 h 1584906"/>
              <a:gd name="connsiteX1" fmla="*/ 1585768 w 4181877"/>
              <a:gd name="connsiteY1" fmla="*/ 1333755 h 1584906"/>
              <a:gd name="connsiteX2" fmla="*/ 1380817 w 4181877"/>
              <a:gd name="connsiteY2" fmla="*/ 1463863 h 1584906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181877" h="1584906">
                <a:moveTo>
                  <a:pt x="1568470" y="1307353"/>
                </a:moveTo>
                <a:lnTo>
                  <a:pt x="1603293" y="1319827"/>
                </a:lnTo>
                <a:cubicBezTo>
                  <a:pt x="1603293" y="1295524"/>
                  <a:pt x="1568470" y="1307353"/>
                  <a:pt x="1568470" y="1307353"/>
                </a:cubicBezTo>
                <a:close/>
              </a:path>
              <a:path w="4181877" h="1584906">
                <a:moveTo>
                  <a:pt x="1531007" y="1372666"/>
                </a:moveTo>
                <a:lnTo>
                  <a:pt x="1577750" y="1369513"/>
                </a:lnTo>
              </a:path>
              <a:path w="4181877" h="1584906">
                <a:moveTo>
                  <a:pt x="1380817" y="1463863"/>
                </a:moveTo>
                <a:lnTo>
                  <a:pt x="1585768" y="1333755"/>
                </a:lnTo>
                <a:lnTo>
                  <a:pt x="1380817" y="1463863"/>
                </a:ln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645335" y="128168"/>
            <a:ext cx="358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3B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Дружок, сейчас звучал гобой</a:t>
            </a:r>
          </a:p>
          <a:p>
            <a:r>
              <a:rPr lang="ru-RU" b="1" dirty="0" smtClean="0">
                <a:solidFill>
                  <a:srgbClr val="003B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спел про утку нам с тобой</a:t>
            </a:r>
            <a:endParaRPr lang="ru-RU" b="1" dirty="0">
              <a:solidFill>
                <a:srgbClr val="003B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3" descr="C:\Users\----\Pictures\АНАМАЦИИ\птицы животные\ptici06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6792" y="3672273"/>
            <a:ext cx="2888990" cy="2922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гобой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2548" b="96815" l="5422" r="9518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081" y="2121373"/>
            <a:ext cx="4531121" cy="4285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----\Desktop\картинки\Анимациии\t011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839" y="5035045"/>
            <a:ext cx="758567" cy="7293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----\Desktop\картинки\Анимациии\t002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871" y="4163747"/>
            <a:ext cx="927892" cy="8922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----\Desktop\картинки\Анимациии\t002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756" y="4787275"/>
            <a:ext cx="720080" cy="692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Сергей Сергеевич Прокофьев - тема утки (гобой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8358214" y="600076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988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1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646 0.017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9" y="8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-0.66441 0.0048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29" y="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5185E-6 L -0.66736 0.027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68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0.43889 0.0088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44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----\Pictures\АНАМАЦИИ\деревья\Photo 173_tm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3453" y="548681"/>
            <a:ext cx="2786906" cy="63678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----\Pictures\предметные картинки\дома замки\164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 b="54600"/>
          <a:stretch/>
        </p:blipFill>
        <p:spPr bwMode="auto">
          <a:xfrm flipH="1">
            <a:off x="-2412776" y="1464748"/>
            <a:ext cx="7128792" cy="53457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F:\флейта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5351" flipH="1">
            <a:off x="4623214" y="2734609"/>
            <a:ext cx="4248472" cy="3494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Королёк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37133" y="-385917"/>
            <a:ext cx="223224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:\Users\----\Pictures\АНАМАЦИИ\аимации\разное\85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661" y="0"/>
            <a:ext cx="1080120" cy="1026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----\Pictures\АНАМАЦИИ\цветы растения\015b.gif"/>
          <p:cNvPicPr>
            <a:picLocks noChangeAspect="1" noChangeArrowheads="1" noCrop="1"/>
          </p:cNvPicPr>
          <p:nvPr/>
        </p:nvPicPr>
        <p:blipFill>
          <a:blip r:embed="rId8" cstate="print">
            <a:clrChange>
              <a:clrFrom>
                <a:srgbClr val="FDFEFD"/>
              </a:clrFrom>
              <a:clrTo>
                <a:srgbClr val="FDFE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21" y="5681658"/>
            <a:ext cx="1234865" cy="12348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Сергей Сергеевич Прокофьев - тема птички (флейта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8429652" y="6000768"/>
            <a:ext cx="304800" cy="304800"/>
          </a:xfrm>
          <a:prstGeom prst="rect">
            <a:avLst/>
          </a:prstGeom>
        </p:spPr>
      </p:pic>
      <p:sp>
        <p:nvSpPr>
          <p:cNvPr id="9" name="Выноска-облако 3"/>
          <p:cNvSpPr/>
          <p:nvPr/>
        </p:nvSpPr>
        <p:spPr>
          <a:xfrm>
            <a:off x="9194544" y="-23936"/>
            <a:ext cx="4464496" cy="201105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1262154 w 4176463"/>
              <a:gd name="connsiteY0" fmla="*/ 1782198 h 1584176"/>
              <a:gd name="connsiteX1" fmla="*/ 1218149 w 4176463"/>
              <a:gd name="connsiteY1" fmla="*/ 1826203 h 1584176"/>
              <a:gd name="connsiteX2" fmla="*/ 1174144 w 4176463"/>
              <a:gd name="connsiteY2" fmla="*/ 1782198 h 1584176"/>
              <a:gd name="connsiteX3" fmla="*/ 1218149 w 4176463"/>
              <a:gd name="connsiteY3" fmla="*/ 1738193 h 1584176"/>
              <a:gd name="connsiteX4" fmla="*/ 1262154 w 4176463"/>
              <a:gd name="connsiteY4" fmla="*/ 1782198 h 1584176"/>
              <a:gd name="connsiteX0" fmla="*/ 1356705 w 4176463"/>
              <a:gd name="connsiteY0" fmla="*/ 1724679 h 1584176"/>
              <a:gd name="connsiteX1" fmla="*/ 1268695 w 4176463"/>
              <a:gd name="connsiteY1" fmla="*/ 1812689 h 1584176"/>
              <a:gd name="connsiteX2" fmla="*/ 1180685 w 4176463"/>
              <a:gd name="connsiteY2" fmla="*/ 1724679 h 1584176"/>
              <a:gd name="connsiteX3" fmla="*/ 1268695 w 4176463"/>
              <a:gd name="connsiteY3" fmla="*/ 1636669 h 1584176"/>
              <a:gd name="connsiteX4" fmla="*/ 1356705 w 4176463"/>
              <a:gd name="connsiteY4" fmla="*/ 1724679 h 1584176"/>
              <a:gd name="connsiteX0" fmla="*/ 1509352 w 4176463"/>
              <a:gd name="connsiteY0" fmla="*/ 1601049 h 1584176"/>
              <a:gd name="connsiteX1" fmla="*/ 1377337 w 4176463"/>
              <a:gd name="connsiteY1" fmla="*/ 1733064 h 1584176"/>
              <a:gd name="connsiteX2" fmla="*/ 1245322 w 4176463"/>
              <a:gd name="connsiteY2" fmla="*/ 1601049 h 1584176"/>
              <a:gd name="connsiteX3" fmla="*/ 1377337 w 4176463"/>
              <a:gd name="connsiteY3" fmla="*/ 1469034 h 1584176"/>
              <a:gd name="connsiteX4" fmla="*/ 1509352 w 4176463"/>
              <a:gd name="connsiteY4" fmla="*/ 1601049 h 1584176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9659"/>
              <a:gd name="connsiteX1" fmla="*/ 5659 w 43256"/>
              <a:gd name="connsiteY1" fmla="*/ 6766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1265634 w 4181877"/>
              <a:gd name="connsiteY0" fmla="*/ 1777027 h 1821032"/>
              <a:gd name="connsiteX1" fmla="*/ 1221629 w 4181877"/>
              <a:gd name="connsiteY1" fmla="*/ 1821032 h 1821032"/>
              <a:gd name="connsiteX2" fmla="*/ 1177624 w 4181877"/>
              <a:gd name="connsiteY2" fmla="*/ 1777027 h 1821032"/>
              <a:gd name="connsiteX3" fmla="*/ 1221629 w 4181877"/>
              <a:gd name="connsiteY3" fmla="*/ 1733022 h 1821032"/>
              <a:gd name="connsiteX4" fmla="*/ 1265634 w 4181877"/>
              <a:gd name="connsiteY4" fmla="*/ 1777027 h 1821032"/>
              <a:gd name="connsiteX0" fmla="*/ 1360185 w 4181877"/>
              <a:gd name="connsiteY0" fmla="*/ 1719508 h 1821032"/>
              <a:gd name="connsiteX1" fmla="*/ 1272175 w 4181877"/>
              <a:gd name="connsiteY1" fmla="*/ 1807518 h 1821032"/>
              <a:gd name="connsiteX2" fmla="*/ 1184165 w 4181877"/>
              <a:gd name="connsiteY2" fmla="*/ 1719508 h 1821032"/>
              <a:gd name="connsiteX3" fmla="*/ 1272175 w 4181877"/>
              <a:gd name="connsiteY3" fmla="*/ 1631498 h 1821032"/>
              <a:gd name="connsiteX4" fmla="*/ 1360185 w 4181877"/>
              <a:gd name="connsiteY4" fmla="*/ 1719508 h 1821032"/>
              <a:gd name="connsiteX0" fmla="*/ 1512832 w 4181877"/>
              <a:gd name="connsiteY0" fmla="*/ 1595878 h 1821032"/>
              <a:gd name="connsiteX1" fmla="*/ 1380817 w 4181877"/>
              <a:gd name="connsiteY1" fmla="*/ 1727893 h 1821032"/>
              <a:gd name="connsiteX2" fmla="*/ 1380817 w 4181877"/>
              <a:gd name="connsiteY2" fmla="*/ 1463863 h 1821032"/>
              <a:gd name="connsiteX3" fmla="*/ 1512832 w 4181877"/>
              <a:gd name="connsiteY3" fmla="*/ 1595878 h 1821032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4229 h 49659"/>
              <a:gd name="connsiteX1" fmla="*/ 5659 w 43256"/>
              <a:gd name="connsiteY1" fmla="*/ 6766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1265634 w 4181877"/>
              <a:gd name="connsiteY0" fmla="*/ 1777027 h 1821032"/>
              <a:gd name="connsiteX1" fmla="*/ 1221629 w 4181877"/>
              <a:gd name="connsiteY1" fmla="*/ 1821032 h 1821032"/>
              <a:gd name="connsiteX2" fmla="*/ 1177624 w 4181877"/>
              <a:gd name="connsiteY2" fmla="*/ 1777027 h 1821032"/>
              <a:gd name="connsiteX3" fmla="*/ 1221629 w 4181877"/>
              <a:gd name="connsiteY3" fmla="*/ 1733022 h 1821032"/>
              <a:gd name="connsiteX4" fmla="*/ 1265634 w 4181877"/>
              <a:gd name="connsiteY4" fmla="*/ 1777027 h 1821032"/>
              <a:gd name="connsiteX0" fmla="*/ 1360185 w 4181877"/>
              <a:gd name="connsiteY0" fmla="*/ 1719508 h 1821032"/>
              <a:gd name="connsiteX1" fmla="*/ 1272175 w 4181877"/>
              <a:gd name="connsiteY1" fmla="*/ 1807518 h 1821032"/>
              <a:gd name="connsiteX2" fmla="*/ 1184165 w 4181877"/>
              <a:gd name="connsiteY2" fmla="*/ 1719508 h 1821032"/>
              <a:gd name="connsiteX3" fmla="*/ 1272175 w 4181877"/>
              <a:gd name="connsiteY3" fmla="*/ 1631498 h 1821032"/>
              <a:gd name="connsiteX4" fmla="*/ 1360185 w 4181877"/>
              <a:gd name="connsiteY4" fmla="*/ 1719508 h 1821032"/>
              <a:gd name="connsiteX0" fmla="*/ 1512832 w 4181877"/>
              <a:gd name="connsiteY0" fmla="*/ 1595878 h 1821032"/>
              <a:gd name="connsiteX1" fmla="*/ 1380817 w 4181877"/>
              <a:gd name="connsiteY1" fmla="*/ 1727893 h 1821032"/>
              <a:gd name="connsiteX2" fmla="*/ 1380817 w 4181877"/>
              <a:gd name="connsiteY2" fmla="*/ 1463863 h 1821032"/>
              <a:gd name="connsiteX3" fmla="*/ 1512832 w 4181877"/>
              <a:gd name="connsiteY3" fmla="*/ 1595878 h 1821032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4229 h 49659"/>
              <a:gd name="connsiteX1" fmla="*/ 5659 w 43256"/>
              <a:gd name="connsiteY1" fmla="*/ 6766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1265634 w 4181877"/>
              <a:gd name="connsiteY0" fmla="*/ 1777027 h 1821032"/>
              <a:gd name="connsiteX1" fmla="*/ 1221629 w 4181877"/>
              <a:gd name="connsiteY1" fmla="*/ 1821032 h 1821032"/>
              <a:gd name="connsiteX2" fmla="*/ 1177624 w 4181877"/>
              <a:gd name="connsiteY2" fmla="*/ 1777027 h 1821032"/>
              <a:gd name="connsiteX3" fmla="*/ 1221629 w 4181877"/>
              <a:gd name="connsiteY3" fmla="*/ 1733022 h 1821032"/>
              <a:gd name="connsiteX4" fmla="*/ 1265634 w 4181877"/>
              <a:gd name="connsiteY4" fmla="*/ 1777027 h 1821032"/>
              <a:gd name="connsiteX0" fmla="*/ 1360185 w 4181877"/>
              <a:gd name="connsiteY0" fmla="*/ 1719508 h 1821032"/>
              <a:gd name="connsiteX1" fmla="*/ 1272175 w 4181877"/>
              <a:gd name="connsiteY1" fmla="*/ 1807518 h 1821032"/>
              <a:gd name="connsiteX2" fmla="*/ 1184165 w 4181877"/>
              <a:gd name="connsiteY2" fmla="*/ 1719508 h 1821032"/>
              <a:gd name="connsiteX3" fmla="*/ 1272175 w 4181877"/>
              <a:gd name="connsiteY3" fmla="*/ 1631498 h 1821032"/>
              <a:gd name="connsiteX4" fmla="*/ 1360185 w 4181877"/>
              <a:gd name="connsiteY4" fmla="*/ 1719508 h 1821032"/>
              <a:gd name="connsiteX0" fmla="*/ 1512832 w 4181877"/>
              <a:gd name="connsiteY0" fmla="*/ 1595878 h 1821032"/>
              <a:gd name="connsiteX1" fmla="*/ 1380817 w 4181877"/>
              <a:gd name="connsiteY1" fmla="*/ 1727893 h 1821032"/>
              <a:gd name="connsiteX2" fmla="*/ 1380817 w 4181877"/>
              <a:gd name="connsiteY2" fmla="*/ 1463863 h 1821032"/>
              <a:gd name="connsiteX3" fmla="*/ 1512832 w 4181877"/>
              <a:gd name="connsiteY3" fmla="*/ 1595878 h 1821032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4229 h 49659"/>
              <a:gd name="connsiteX1" fmla="*/ 5659 w 43256"/>
              <a:gd name="connsiteY1" fmla="*/ 6766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1265634 w 4181877"/>
              <a:gd name="connsiteY0" fmla="*/ 1777027 h 1821032"/>
              <a:gd name="connsiteX1" fmla="*/ 1221629 w 4181877"/>
              <a:gd name="connsiteY1" fmla="*/ 1821032 h 1821032"/>
              <a:gd name="connsiteX2" fmla="*/ 1177624 w 4181877"/>
              <a:gd name="connsiteY2" fmla="*/ 1777027 h 1821032"/>
              <a:gd name="connsiteX3" fmla="*/ 1221629 w 4181877"/>
              <a:gd name="connsiteY3" fmla="*/ 1733022 h 1821032"/>
              <a:gd name="connsiteX4" fmla="*/ 1265634 w 4181877"/>
              <a:gd name="connsiteY4" fmla="*/ 1777027 h 1821032"/>
              <a:gd name="connsiteX0" fmla="*/ 1360185 w 4181877"/>
              <a:gd name="connsiteY0" fmla="*/ 1719508 h 1821032"/>
              <a:gd name="connsiteX1" fmla="*/ 1272175 w 4181877"/>
              <a:gd name="connsiteY1" fmla="*/ 1807518 h 1821032"/>
              <a:gd name="connsiteX2" fmla="*/ 1184165 w 4181877"/>
              <a:gd name="connsiteY2" fmla="*/ 1719508 h 1821032"/>
              <a:gd name="connsiteX3" fmla="*/ 1272175 w 4181877"/>
              <a:gd name="connsiteY3" fmla="*/ 1631498 h 1821032"/>
              <a:gd name="connsiteX4" fmla="*/ 1360185 w 4181877"/>
              <a:gd name="connsiteY4" fmla="*/ 1719508 h 1821032"/>
              <a:gd name="connsiteX0" fmla="*/ 1380817 w 4181877"/>
              <a:gd name="connsiteY0" fmla="*/ 1463863 h 1821032"/>
              <a:gd name="connsiteX1" fmla="*/ 1380817 w 4181877"/>
              <a:gd name="connsiteY1" fmla="*/ 1727893 h 1821032"/>
              <a:gd name="connsiteX2" fmla="*/ 1380817 w 4181877"/>
              <a:gd name="connsiteY2" fmla="*/ 1463863 h 1821032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4229 h 54004"/>
              <a:gd name="connsiteX1" fmla="*/ 5659 w 43256"/>
              <a:gd name="connsiteY1" fmla="*/ 6766 h 54004"/>
              <a:gd name="connsiteX2" fmla="*/ 14041 w 43256"/>
              <a:gd name="connsiteY2" fmla="*/ 5061 h 54004"/>
              <a:gd name="connsiteX3" fmla="*/ 22492 w 43256"/>
              <a:gd name="connsiteY3" fmla="*/ 3291 h 54004"/>
              <a:gd name="connsiteX4" fmla="*/ 25785 w 43256"/>
              <a:gd name="connsiteY4" fmla="*/ 59 h 54004"/>
              <a:gd name="connsiteX5" fmla="*/ 29869 w 43256"/>
              <a:gd name="connsiteY5" fmla="*/ 2340 h 54004"/>
              <a:gd name="connsiteX6" fmla="*/ 35499 w 43256"/>
              <a:gd name="connsiteY6" fmla="*/ 549 h 54004"/>
              <a:gd name="connsiteX7" fmla="*/ 38354 w 43256"/>
              <a:gd name="connsiteY7" fmla="*/ 5435 h 54004"/>
              <a:gd name="connsiteX8" fmla="*/ 42018 w 43256"/>
              <a:gd name="connsiteY8" fmla="*/ 10177 h 54004"/>
              <a:gd name="connsiteX9" fmla="*/ 41854 w 43256"/>
              <a:gd name="connsiteY9" fmla="*/ 15319 h 54004"/>
              <a:gd name="connsiteX10" fmla="*/ 43052 w 43256"/>
              <a:gd name="connsiteY10" fmla="*/ 23181 h 54004"/>
              <a:gd name="connsiteX11" fmla="*/ 37440 w 43256"/>
              <a:gd name="connsiteY11" fmla="*/ 30063 h 54004"/>
              <a:gd name="connsiteX12" fmla="*/ 35431 w 43256"/>
              <a:gd name="connsiteY12" fmla="*/ 35960 h 54004"/>
              <a:gd name="connsiteX13" fmla="*/ 28591 w 43256"/>
              <a:gd name="connsiteY13" fmla="*/ 36674 h 54004"/>
              <a:gd name="connsiteX14" fmla="*/ 23703 w 43256"/>
              <a:gd name="connsiteY14" fmla="*/ 42965 h 54004"/>
              <a:gd name="connsiteX15" fmla="*/ 16516 w 43256"/>
              <a:gd name="connsiteY15" fmla="*/ 39125 h 54004"/>
              <a:gd name="connsiteX16" fmla="*/ 5840 w 43256"/>
              <a:gd name="connsiteY16" fmla="*/ 35331 h 54004"/>
              <a:gd name="connsiteX17" fmla="*/ 1146 w 43256"/>
              <a:gd name="connsiteY17" fmla="*/ 31109 h 54004"/>
              <a:gd name="connsiteX18" fmla="*/ 2149 w 43256"/>
              <a:gd name="connsiteY18" fmla="*/ 25410 h 54004"/>
              <a:gd name="connsiteX19" fmla="*/ 31 w 43256"/>
              <a:gd name="connsiteY19" fmla="*/ 19563 h 54004"/>
              <a:gd name="connsiteX20" fmla="*/ 3899 w 43256"/>
              <a:gd name="connsiteY20" fmla="*/ 14366 h 54004"/>
              <a:gd name="connsiteX21" fmla="*/ 3936 w 43256"/>
              <a:gd name="connsiteY21" fmla="*/ 14229 h 54004"/>
              <a:gd name="connsiteX0" fmla="*/ 1265634 w 4181877"/>
              <a:gd name="connsiteY0" fmla="*/ 1777027 h 1980381"/>
              <a:gd name="connsiteX1" fmla="*/ 1221629 w 4181877"/>
              <a:gd name="connsiteY1" fmla="*/ 1821032 h 1980381"/>
              <a:gd name="connsiteX2" fmla="*/ 1177624 w 4181877"/>
              <a:gd name="connsiteY2" fmla="*/ 1777027 h 1980381"/>
              <a:gd name="connsiteX3" fmla="*/ 1221629 w 4181877"/>
              <a:gd name="connsiteY3" fmla="*/ 1733022 h 1980381"/>
              <a:gd name="connsiteX4" fmla="*/ 1265634 w 4181877"/>
              <a:gd name="connsiteY4" fmla="*/ 1777027 h 1980381"/>
              <a:gd name="connsiteX0" fmla="*/ 792627 w 4181877"/>
              <a:gd name="connsiteY0" fmla="*/ 1971756 h 1980381"/>
              <a:gd name="connsiteX1" fmla="*/ 1272175 w 4181877"/>
              <a:gd name="connsiteY1" fmla="*/ 1807518 h 1980381"/>
              <a:gd name="connsiteX2" fmla="*/ 1184165 w 4181877"/>
              <a:gd name="connsiteY2" fmla="*/ 1719508 h 1980381"/>
              <a:gd name="connsiteX3" fmla="*/ 1272175 w 4181877"/>
              <a:gd name="connsiteY3" fmla="*/ 1631498 h 1980381"/>
              <a:gd name="connsiteX4" fmla="*/ 792627 w 4181877"/>
              <a:gd name="connsiteY4" fmla="*/ 1971756 h 1980381"/>
              <a:gd name="connsiteX0" fmla="*/ 1380817 w 4181877"/>
              <a:gd name="connsiteY0" fmla="*/ 1463863 h 1980381"/>
              <a:gd name="connsiteX1" fmla="*/ 1380817 w 4181877"/>
              <a:gd name="connsiteY1" fmla="*/ 1727893 h 1980381"/>
              <a:gd name="connsiteX2" fmla="*/ 1380817 w 4181877"/>
              <a:gd name="connsiteY2" fmla="*/ 1463863 h 1980381"/>
              <a:gd name="connsiteX0" fmla="*/ 4729 w 43256"/>
              <a:gd name="connsiteY0" fmla="*/ 26036 h 54004"/>
              <a:gd name="connsiteX1" fmla="*/ 2196 w 43256"/>
              <a:gd name="connsiteY1" fmla="*/ 25239 h 54004"/>
              <a:gd name="connsiteX2" fmla="*/ 6964 w 43256"/>
              <a:gd name="connsiteY2" fmla="*/ 34758 h 54004"/>
              <a:gd name="connsiteX3" fmla="*/ 5856 w 43256"/>
              <a:gd name="connsiteY3" fmla="*/ 35139 h 54004"/>
              <a:gd name="connsiteX4" fmla="*/ 16514 w 43256"/>
              <a:gd name="connsiteY4" fmla="*/ 38949 h 54004"/>
              <a:gd name="connsiteX5" fmla="*/ 15846 w 43256"/>
              <a:gd name="connsiteY5" fmla="*/ 37209 h 54004"/>
              <a:gd name="connsiteX6" fmla="*/ 28863 w 43256"/>
              <a:gd name="connsiteY6" fmla="*/ 34610 h 54004"/>
              <a:gd name="connsiteX7" fmla="*/ 28596 w 43256"/>
              <a:gd name="connsiteY7" fmla="*/ 36519 h 54004"/>
              <a:gd name="connsiteX8" fmla="*/ 34165 w 43256"/>
              <a:gd name="connsiteY8" fmla="*/ 22813 h 54004"/>
              <a:gd name="connsiteX9" fmla="*/ 37416 w 43256"/>
              <a:gd name="connsiteY9" fmla="*/ 29949 h 54004"/>
              <a:gd name="connsiteX10" fmla="*/ 41834 w 43256"/>
              <a:gd name="connsiteY10" fmla="*/ 15213 h 54004"/>
              <a:gd name="connsiteX11" fmla="*/ 40386 w 43256"/>
              <a:gd name="connsiteY11" fmla="*/ 17889 h 54004"/>
              <a:gd name="connsiteX12" fmla="*/ 38360 w 43256"/>
              <a:gd name="connsiteY12" fmla="*/ 5285 h 54004"/>
              <a:gd name="connsiteX13" fmla="*/ 38436 w 43256"/>
              <a:gd name="connsiteY13" fmla="*/ 6549 h 54004"/>
              <a:gd name="connsiteX14" fmla="*/ 29114 w 43256"/>
              <a:gd name="connsiteY14" fmla="*/ 3811 h 54004"/>
              <a:gd name="connsiteX15" fmla="*/ 29856 w 43256"/>
              <a:gd name="connsiteY15" fmla="*/ 2199 h 54004"/>
              <a:gd name="connsiteX16" fmla="*/ 22177 w 43256"/>
              <a:gd name="connsiteY16" fmla="*/ 4579 h 54004"/>
              <a:gd name="connsiteX17" fmla="*/ 22536 w 43256"/>
              <a:gd name="connsiteY17" fmla="*/ 3189 h 54004"/>
              <a:gd name="connsiteX18" fmla="*/ 14036 w 43256"/>
              <a:gd name="connsiteY18" fmla="*/ 5051 h 54004"/>
              <a:gd name="connsiteX19" fmla="*/ 15336 w 43256"/>
              <a:gd name="connsiteY19" fmla="*/ 6399 h 54004"/>
              <a:gd name="connsiteX20" fmla="*/ 4163 w 43256"/>
              <a:gd name="connsiteY20" fmla="*/ 15648 h 54004"/>
              <a:gd name="connsiteX21" fmla="*/ 3936 w 43256"/>
              <a:gd name="connsiteY21" fmla="*/ 14229 h 54004"/>
              <a:gd name="connsiteX0" fmla="*/ 3936 w 43256"/>
              <a:gd name="connsiteY0" fmla="*/ 14229 h 56262"/>
              <a:gd name="connsiteX1" fmla="*/ 5659 w 43256"/>
              <a:gd name="connsiteY1" fmla="*/ 6766 h 56262"/>
              <a:gd name="connsiteX2" fmla="*/ 14041 w 43256"/>
              <a:gd name="connsiteY2" fmla="*/ 5061 h 56262"/>
              <a:gd name="connsiteX3" fmla="*/ 22492 w 43256"/>
              <a:gd name="connsiteY3" fmla="*/ 3291 h 56262"/>
              <a:gd name="connsiteX4" fmla="*/ 25785 w 43256"/>
              <a:gd name="connsiteY4" fmla="*/ 59 h 56262"/>
              <a:gd name="connsiteX5" fmla="*/ 29869 w 43256"/>
              <a:gd name="connsiteY5" fmla="*/ 2340 h 56262"/>
              <a:gd name="connsiteX6" fmla="*/ 35499 w 43256"/>
              <a:gd name="connsiteY6" fmla="*/ 549 h 56262"/>
              <a:gd name="connsiteX7" fmla="*/ 38354 w 43256"/>
              <a:gd name="connsiteY7" fmla="*/ 5435 h 56262"/>
              <a:gd name="connsiteX8" fmla="*/ 42018 w 43256"/>
              <a:gd name="connsiteY8" fmla="*/ 10177 h 56262"/>
              <a:gd name="connsiteX9" fmla="*/ 41854 w 43256"/>
              <a:gd name="connsiteY9" fmla="*/ 15319 h 56262"/>
              <a:gd name="connsiteX10" fmla="*/ 43052 w 43256"/>
              <a:gd name="connsiteY10" fmla="*/ 23181 h 56262"/>
              <a:gd name="connsiteX11" fmla="*/ 37440 w 43256"/>
              <a:gd name="connsiteY11" fmla="*/ 30063 h 56262"/>
              <a:gd name="connsiteX12" fmla="*/ 35431 w 43256"/>
              <a:gd name="connsiteY12" fmla="*/ 35960 h 56262"/>
              <a:gd name="connsiteX13" fmla="*/ 28591 w 43256"/>
              <a:gd name="connsiteY13" fmla="*/ 36674 h 56262"/>
              <a:gd name="connsiteX14" fmla="*/ 23703 w 43256"/>
              <a:gd name="connsiteY14" fmla="*/ 42965 h 56262"/>
              <a:gd name="connsiteX15" fmla="*/ 16516 w 43256"/>
              <a:gd name="connsiteY15" fmla="*/ 39125 h 56262"/>
              <a:gd name="connsiteX16" fmla="*/ 5840 w 43256"/>
              <a:gd name="connsiteY16" fmla="*/ 35331 h 56262"/>
              <a:gd name="connsiteX17" fmla="*/ 1146 w 43256"/>
              <a:gd name="connsiteY17" fmla="*/ 31109 h 56262"/>
              <a:gd name="connsiteX18" fmla="*/ 2149 w 43256"/>
              <a:gd name="connsiteY18" fmla="*/ 25410 h 56262"/>
              <a:gd name="connsiteX19" fmla="*/ 31 w 43256"/>
              <a:gd name="connsiteY19" fmla="*/ 19563 h 56262"/>
              <a:gd name="connsiteX20" fmla="*/ 3899 w 43256"/>
              <a:gd name="connsiteY20" fmla="*/ 14366 h 56262"/>
              <a:gd name="connsiteX21" fmla="*/ 3936 w 43256"/>
              <a:gd name="connsiteY21" fmla="*/ 14229 h 56262"/>
              <a:gd name="connsiteX0" fmla="*/ 1265634 w 4181877"/>
              <a:gd name="connsiteY0" fmla="*/ 1777027 h 2063196"/>
              <a:gd name="connsiteX1" fmla="*/ 1221629 w 4181877"/>
              <a:gd name="connsiteY1" fmla="*/ 1821032 h 2063196"/>
              <a:gd name="connsiteX2" fmla="*/ 1177624 w 4181877"/>
              <a:gd name="connsiteY2" fmla="*/ 1777027 h 2063196"/>
              <a:gd name="connsiteX3" fmla="*/ 1221629 w 4181877"/>
              <a:gd name="connsiteY3" fmla="*/ 1733022 h 2063196"/>
              <a:gd name="connsiteX4" fmla="*/ 1265634 w 4181877"/>
              <a:gd name="connsiteY4" fmla="*/ 1777027 h 2063196"/>
              <a:gd name="connsiteX0" fmla="*/ 1272175 w 4181877"/>
              <a:gd name="connsiteY0" fmla="*/ 1807518 h 2063196"/>
              <a:gd name="connsiteX1" fmla="*/ 1184165 w 4181877"/>
              <a:gd name="connsiteY1" fmla="*/ 1719508 h 2063196"/>
              <a:gd name="connsiteX2" fmla="*/ 1272175 w 4181877"/>
              <a:gd name="connsiteY2" fmla="*/ 1631498 h 2063196"/>
              <a:gd name="connsiteX3" fmla="*/ 884067 w 4181877"/>
              <a:gd name="connsiteY3" fmla="*/ 2063196 h 2063196"/>
              <a:gd name="connsiteX0" fmla="*/ 1380817 w 4181877"/>
              <a:gd name="connsiteY0" fmla="*/ 1463863 h 2063196"/>
              <a:gd name="connsiteX1" fmla="*/ 1380817 w 4181877"/>
              <a:gd name="connsiteY1" fmla="*/ 1727893 h 2063196"/>
              <a:gd name="connsiteX2" fmla="*/ 1380817 w 4181877"/>
              <a:gd name="connsiteY2" fmla="*/ 1463863 h 2063196"/>
              <a:gd name="connsiteX0" fmla="*/ 4729 w 43256"/>
              <a:gd name="connsiteY0" fmla="*/ 26036 h 56262"/>
              <a:gd name="connsiteX1" fmla="*/ 2196 w 43256"/>
              <a:gd name="connsiteY1" fmla="*/ 25239 h 56262"/>
              <a:gd name="connsiteX2" fmla="*/ 6964 w 43256"/>
              <a:gd name="connsiteY2" fmla="*/ 34758 h 56262"/>
              <a:gd name="connsiteX3" fmla="*/ 5856 w 43256"/>
              <a:gd name="connsiteY3" fmla="*/ 35139 h 56262"/>
              <a:gd name="connsiteX4" fmla="*/ 16514 w 43256"/>
              <a:gd name="connsiteY4" fmla="*/ 38949 h 56262"/>
              <a:gd name="connsiteX5" fmla="*/ 15846 w 43256"/>
              <a:gd name="connsiteY5" fmla="*/ 37209 h 56262"/>
              <a:gd name="connsiteX6" fmla="*/ 28863 w 43256"/>
              <a:gd name="connsiteY6" fmla="*/ 34610 h 56262"/>
              <a:gd name="connsiteX7" fmla="*/ 28596 w 43256"/>
              <a:gd name="connsiteY7" fmla="*/ 36519 h 56262"/>
              <a:gd name="connsiteX8" fmla="*/ 34165 w 43256"/>
              <a:gd name="connsiteY8" fmla="*/ 22813 h 56262"/>
              <a:gd name="connsiteX9" fmla="*/ 37416 w 43256"/>
              <a:gd name="connsiteY9" fmla="*/ 29949 h 56262"/>
              <a:gd name="connsiteX10" fmla="*/ 41834 w 43256"/>
              <a:gd name="connsiteY10" fmla="*/ 15213 h 56262"/>
              <a:gd name="connsiteX11" fmla="*/ 40386 w 43256"/>
              <a:gd name="connsiteY11" fmla="*/ 17889 h 56262"/>
              <a:gd name="connsiteX12" fmla="*/ 38360 w 43256"/>
              <a:gd name="connsiteY12" fmla="*/ 5285 h 56262"/>
              <a:gd name="connsiteX13" fmla="*/ 38436 w 43256"/>
              <a:gd name="connsiteY13" fmla="*/ 6549 h 56262"/>
              <a:gd name="connsiteX14" fmla="*/ 29114 w 43256"/>
              <a:gd name="connsiteY14" fmla="*/ 3811 h 56262"/>
              <a:gd name="connsiteX15" fmla="*/ 29856 w 43256"/>
              <a:gd name="connsiteY15" fmla="*/ 2199 h 56262"/>
              <a:gd name="connsiteX16" fmla="*/ 22177 w 43256"/>
              <a:gd name="connsiteY16" fmla="*/ 4579 h 56262"/>
              <a:gd name="connsiteX17" fmla="*/ 22536 w 43256"/>
              <a:gd name="connsiteY17" fmla="*/ 3189 h 56262"/>
              <a:gd name="connsiteX18" fmla="*/ 14036 w 43256"/>
              <a:gd name="connsiteY18" fmla="*/ 5051 h 56262"/>
              <a:gd name="connsiteX19" fmla="*/ 15336 w 43256"/>
              <a:gd name="connsiteY19" fmla="*/ 6399 h 56262"/>
              <a:gd name="connsiteX20" fmla="*/ 4163 w 43256"/>
              <a:gd name="connsiteY20" fmla="*/ 15648 h 56262"/>
              <a:gd name="connsiteX21" fmla="*/ 3936 w 43256"/>
              <a:gd name="connsiteY21" fmla="*/ 14229 h 56262"/>
              <a:gd name="connsiteX0" fmla="*/ 3936 w 43256"/>
              <a:gd name="connsiteY0" fmla="*/ 14229 h 56262"/>
              <a:gd name="connsiteX1" fmla="*/ 5659 w 43256"/>
              <a:gd name="connsiteY1" fmla="*/ 6766 h 56262"/>
              <a:gd name="connsiteX2" fmla="*/ 14041 w 43256"/>
              <a:gd name="connsiteY2" fmla="*/ 5061 h 56262"/>
              <a:gd name="connsiteX3" fmla="*/ 22492 w 43256"/>
              <a:gd name="connsiteY3" fmla="*/ 3291 h 56262"/>
              <a:gd name="connsiteX4" fmla="*/ 25785 w 43256"/>
              <a:gd name="connsiteY4" fmla="*/ 59 h 56262"/>
              <a:gd name="connsiteX5" fmla="*/ 29869 w 43256"/>
              <a:gd name="connsiteY5" fmla="*/ 2340 h 56262"/>
              <a:gd name="connsiteX6" fmla="*/ 35499 w 43256"/>
              <a:gd name="connsiteY6" fmla="*/ 549 h 56262"/>
              <a:gd name="connsiteX7" fmla="*/ 38354 w 43256"/>
              <a:gd name="connsiteY7" fmla="*/ 5435 h 56262"/>
              <a:gd name="connsiteX8" fmla="*/ 42018 w 43256"/>
              <a:gd name="connsiteY8" fmla="*/ 10177 h 56262"/>
              <a:gd name="connsiteX9" fmla="*/ 41854 w 43256"/>
              <a:gd name="connsiteY9" fmla="*/ 15319 h 56262"/>
              <a:gd name="connsiteX10" fmla="*/ 43052 w 43256"/>
              <a:gd name="connsiteY10" fmla="*/ 23181 h 56262"/>
              <a:gd name="connsiteX11" fmla="*/ 37440 w 43256"/>
              <a:gd name="connsiteY11" fmla="*/ 30063 h 56262"/>
              <a:gd name="connsiteX12" fmla="*/ 35431 w 43256"/>
              <a:gd name="connsiteY12" fmla="*/ 35960 h 56262"/>
              <a:gd name="connsiteX13" fmla="*/ 28591 w 43256"/>
              <a:gd name="connsiteY13" fmla="*/ 36674 h 56262"/>
              <a:gd name="connsiteX14" fmla="*/ 23703 w 43256"/>
              <a:gd name="connsiteY14" fmla="*/ 42965 h 56262"/>
              <a:gd name="connsiteX15" fmla="*/ 16516 w 43256"/>
              <a:gd name="connsiteY15" fmla="*/ 39125 h 56262"/>
              <a:gd name="connsiteX16" fmla="*/ 5840 w 43256"/>
              <a:gd name="connsiteY16" fmla="*/ 35331 h 56262"/>
              <a:gd name="connsiteX17" fmla="*/ 1146 w 43256"/>
              <a:gd name="connsiteY17" fmla="*/ 31109 h 56262"/>
              <a:gd name="connsiteX18" fmla="*/ 2149 w 43256"/>
              <a:gd name="connsiteY18" fmla="*/ 25410 h 56262"/>
              <a:gd name="connsiteX19" fmla="*/ 31 w 43256"/>
              <a:gd name="connsiteY19" fmla="*/ 19563 h 56262"/>
              <a:gd name="connsiteX20" fmla="*/ 3899 w 43256"/>
              <a:gd name="connsiteY20" fmla="*/ 14366 h 56262"/>
              <a:gd name="connsiteX21" fmla="*/ 3936 w 43256"/>
              <a:gd name="connsiteY21" fmla="*/ 14229 h 56262"/>
              <a:gd name="connsiteX0" fmla="*/ 1265634 w 4181877"/>
              <a:gd name="connsiteY0" fmla="*/ 1777027 h 2063196"/>
              <a:gd name="connsiteX1" fmla="*/ 1221629 w 4181877"/>
              <a:gd name="connsiteY1" fmla="*/ 1821032 h 2063196"/>
              <a:gd name="connsiteX2" fmla="*/ 1177624 w 4181877"/>
              <a:gd name="connsiteY2" fmla="*/ 1777027 h 2063196"/>
              <a:gd name="connsiteX3" fmla="*/ 1221629 w 4181877"/>
              <a:gd name="connsiteY3" fmla="*/ 1733022 h 2063196"/>
              <a:gd name="connsiteX4" fmla="*/ 1265634 w 4181877"/>
              <a:gd name="connsiteY4" fmla="*/ 1777027 h 2063196"/>
              <a:gd name="connsiteX0" fmla="*/ 1272175 w 4181877"/>
              <a:gd name="connsiteY0" fmla="*/ 1807518 h 2063196"/>
              <a:gd name="connsiteX1" fmla="*/ 1184165 w 4181877"/>
              <a:gd name="connsiteY1" fmla="*/ 1719508 h 2063196"/>
              <a:gd name="connsiteX2" fmla="*/ 1272175 w 4181877"/>
              <a:gd name="connsiteY2" fmla="*/ 1631498 h 2063196"/>
              <a:gd name="connsiteX3" fmla="*/ 884067 w 4181877"/>
              <a:gd name="connsiteY3" fmla="*/ 2063196 h 2063196"/>
              <a:gd name="connsiteX0" fmla="*/ 1380817 w 4181877"/>
              <a:gd name="connsiteY0" fmla="*/ 1463863 h 2063196"/>
              <a:gd name="connsiteX1" fmla="*/ 1380817 w 4181877"/>
              <a:gd name="connsiteY1" fmla="*/ 1727893 h 2063196"/>
              <a:gd name="connsiteX2" fmla="*/ 1380817 w 4181877"/>
              <a:gd name="connsiteY2" fmla="*/ 1463863 h 2063196"/>
              <a:gd name="connsiteX0" fmla="*/ 4729 w 43256"/>
              <a:gd name="connsiteY0" fmla="*/ 26036 h 56262"/>
              <a:gd name="connsiteX1" fmla="*/ 2196 w 43256"/>
              <a:gd name="connsiteY1" fmla="*/ 25239 h 56262"/>
              <a:gd name="connsiteX2" fmla="*/ 6964 w 43256"/>
              <a:gd name="connsiteY2" fmla="*/ 34758 h 56262"/>
              <a:gd name="connsiteX3" fmla="*/ 5856 w 43256"/>
              <a:gd name="connsiteY3" fmla="*/ 35139 h 56262"/>
              <a:gd name="connsiteX4" fmla="*/ 16514 w 43256"/>
              <a:gd name="connsiteY4" fmla="*/ 38949 h 56262"/>
              <a:gd name="connsiteX5" fmla="*/ 15846 w 43256"/>
              <a:gd name="connsiteY5" fmla="*/ 37209 h 56262"/>
              <a:gd name="connsiteX6" fmla="*/ 28863 w 43256"/>
              <a:gd name="connsiteY6" fmla="*/ 34610 h 56262"/>
              <a:gd name="connsiteX7" fmla="*/ 28596 w 43256"/>
              <a:gd name="connsiteY7" fmla="*/ 36519 h 56262"/>
              <a:gd name="connsiteX8" fmla="*/ 34165 w 43256"/>
              <a:gd name="connsiteY8" fmla="*/ 22813 h 56262"/>
              <a:gd name="connsiteX9" fmla="*/ 37416 w 43256"/>
              <a:gd name="connsiteY9" fmla="*/ 29949 h 56262"/>
              <a:gd name="connsiteX10" fmla="*/ 41834 w 43256"/>
              <a:gd name="connsiteY10" fmla="*/ 15213 h 56262"/>
              <a:gd name="connsiteX11" fmla="*/ 40386 w 43256"/>
              <a:gd name="connsiteY11" fmla="*/ 17889 h 56262"/>
              <a:gd name="connsiteX12" fmla="*/ 38360 w 43256"/>
              <a:gd name="connsiteY12" fmla="*/ 5285 h 56262"/>
              <a:gd name="connsiteX13" fmla="*/ 38436 w 43256"/>
              <a:gd name="connsiteY13" fmla="*/ 6549 h 56262"/>
              <a:gd name="connsiteX14" fmla="*/ 29114 w 43256"/>
              <a:gd name="connsiteY14" fmla="*/ 3811 h 56262"/>
              <a:gd name="connsiteX15" fmla="*/ 29856 w 43256"/>
              <a:gd name="connsiteY15" fmla="*/ 2199 h 56262"/>
              <a:gd name="connsiteX16" fmla="*/ 22177 w 43256"/>
              <a:gd name="connsiteY16" fmla="*/ 4579 h 56262"/>
              <a:gd name="connsiteX17" fmla="*/ 22536 w 43256"/>
              <a:gd name="connsiteY17" fmla="*/ 3189 h 56262"/>
              <a:gd name="connsiteX18" fmla="*/ 14036 w 43256"/>
              <a:gd name="connsiteY18" fmla="*/ 5051 h 56262"/>
              <a:gd name="connsiteX19" fmla="*/ 15336 w 43256"/>
              <a:gd name="connsiteY19" fmla="*/ 6399 h 56262"/>
              <a:gd name="connsiteX20" fmla="*/ 4163 w 43256"/>
              <a:gd name="connsiteY20" fmla="*/ 15648 h 56262"/>
              <a:gd name="connsiteX21" fmla="*/ 3936 w 43256"/>
              <a:gd name="connsiteY21" fmla="*/ 14229 h 56262"/>
              <a:gd name="connsiteX0" fmla="*/ 3936 w 43256"/>
              <a:gd name="connsiteY0" fmla="*/ 14229 h 56262"/>
              <a:gd name="connsiteX1" fmla="*/ 5659 w 43256"/>
              <a:gd name="connsiteY1" fmla="*/ 6766 h 56262"/>
              <a:gd name="connsiteX2" fmla="*/ 14041 w 43256"/>
              <a:gd name="connsiteY2" fmla="*/ 5061 h 56262"/>
              <a:gd name="connsiteX3" fmla="*/ 22492 w 43256"/>
              <a:gd name="connsiteY3" fmla="*/ 3291 h 56262"/>
              <a:gd name="connsiteX4" fmla="*/ 25785 w 43256"/>
              <a:gd name="connsiteY4" fmla="*/ 59 h 56262"/>
              <a:gd name="connsiteX5" fmla="*/ 29869 w 43256"/>
              <a:gd name="connsiteY5" fmla="*/ 2340 h 56262"/>
              <a:gd name="connsiteX6" fmla="*/ 35499 w 43256"/>
              <a:gd name="connsiteY6" fmla="*/ 549 h 56262"/>
              <a:gd name="connsiteX7" fmla="*/ 38354 w 43256"/>
              <a:gd name="connsiteY7" fmla="*/ 5435 h 56262"/>
              <a:gd name="connsiteX8" fmla="*/ 42018 w 43256"/>
              <a:gd name="connsiteY8" fmla="*/ 10177 h 56262"/>
              <a:gd name="connsiteX9" fmla="*/ 41854 w 43256"/>
              <a:gd name="connsiteY9" fmla="*/ 15319 h 56262"/>
              <a:gd name="connsiteX10" fmla="*/ 43052 w 43256"/>
              <a:gd name="connsiteY10" fmla="*/ 23181 h 56262"/>
              <a:gd name="connsiteX11" fmla="*/ 37440 w 43256"/>
              <a:gd name="connsiteY11" fmla="*/ 30063 h 56262"/>
              <a:gd name="connsiteX12" fmla="*/ 35431 w 43256"/>
              <a:gd name="connsiteY12" fmla="*/ 35960 h 56262"/>
              <a:gd name="connsiteX13" fmla="*/ 28591 w 43256"/>
              <a:gd name="connsiteY13" fmla="*/ 36674 h 56262"/>
              <a:gd name="connsiteX14" fmla="*/ 23703 w 43256"/>
              <a:gd name="connsiteY14" fmla="*/ 42965 h 56262"/>
              <a:gd name="connsiteX15" fmla="*/ 16516 w 43256"/>
              <a:gd name="connsiteY15" fmla="*/ 39125 h 56262"/>
              <a:gd name="connsiteX16" fmla="*/ 5840 w 43256"/>
              <a:gd name="connsiteY16" fmla="*/ 35331 h 56262"/>
              <a:gd name="connsiteX17" fmla="*/ 1146 w 43256"/>
              <a:gd name="connsiteY17" fmla="*/ 31109 h 56262"/>
              <a:gd name="connsiteX18" fmla="*/ 2149 w 43256"/>
              <a:gd name="connsiteY18" fmla="*/ 25410 h 56262"/>
              <a:gd name="connsiteX19" fmla="*/ 31 w 43256"/>
              <a:gd name="connsiteY19" fmla="*/ 19563 h 56262"/>
              <a:gd name="connsiteX20" fmla="*/ 3899 w 43256"/>
              <a:gd name="connsiteY20" fmla="*/ 14366 h 56262"/>
              <a:gd name="connsiteX21" fmla="*/ 3936 w 43256"/>
              <a:gd name="connsiteY21" fmla="*/ 14229 h 56262"/>
              <a:gd name="connsiteX0" fmla="*/ 1265634 w 4181877"/>
              <a:gd name="connsiteY0" fmla="*/ 1777027 h 2063196"/>
              <a:gd name="connsiteX1" fmla="*/ 1221629 w 4181877"/>
              <a:gd name="connsiteY1" fmla="*/ 1821032 h 2063196"/>
              <a:gd name="connsiteX2" fmla="*/ 1177624 w 4181877"/>
              <a:gd name="connsiteY2" fmla="*/ 1777027 h 2063196"/>
              <a:gd name="connsiteX3" fmla="*/ 1221629 w 4181877"/>
              <a:gd name="connsiteY3" fmla="*/ 1733022 h 2063196"/>
              <a:gd name="connsiteX4" fmla="*/ 1265634 w 4181877"/>
              <a:gd name="connsiteY4" fmla="*/ 1777027 h 2063196"/>
              <a:gd name="connsiteX0" fmla="*/ 1184165 w 4181877"/>
              <a:gd name="connsiteY0" fmla="*/ 1719508 h 2063196"/>
              <a:gd name="connsiteX1" fmla="*/ 1272175 w 4181877"/>
              <a:gd name="connsiteY1" fmla="*/ 1631498 h 2063196"/>
              <a:gd name="connsiteX2" fmla="*/ 884067 w 4181877"/>
              <a:gd name="connsiteY2" fmla="*/ 2063196 h 2063196"/>
              <a:gd name="connsiteX0" fmla="*/ 1380817 w 4181877"/>
              <a:gd name="connsiteY0" fmla="*/ 1463863 h 2063196"/>
              <a:gd name="connsiteX1" fmla="*/ 1380817 w 4181877"/>
              <a:gd name="connsiteY1" fmla="*/ 1727893 h 2063196"/>
              <a:gd name="connsiteX2" fmla="*/ 1380817 w 4181877"/>
              <a:gd name="connsiteY2" fmla="*/ 1463863 h 2063196"/>
              <a:gd name="connsiteX0" fmla="*/ 4729 w 43256"/>
              <a:gd name="connsiteY0" fmla="*/ 26036 h 56262"/>
              <a:gd name="connsiteX1" fmla="*/ 2196 w 43256"/>
              <a:gd name="connsiteY1" fmla="*/ 25239 h 56262"/>
              <a:gd name="connsiteX2" fmla="*/ 6964 w 43256"/>
              <a:gd name="connsiteY2" fmla="*/ 34758 h 56262"/>
              <a:gd name="connsiteX3" fmla="*/ 5856 w 43256"/>
              <a:gd name="connsiteY3" fmla="*/ 35139 h 56262"/>
              <a:gd name="connsiteX4" fmla="*/ 16514 w 43256"/>
              <a:gd name="connsiteY4" fmla="*/ 38949 h 56262"/>
              <a:gd name="connsiteX5" fmla="*/ 15846 w 43256"/>
              <a:gd name="connsiteY5" fmla="*/ 37209 h 56262"/>
              <a:gd name="connsiteX6" fmla="*/ 28863 w 43256"/>
              <a:gd name="connsiteY6" fmla="*/ 34610 h 56262"/>
              <a:gd name="connsiteX7" fmla="*/ 28596 w 43256"/>
              <a:gd name="connsiteY7" fmla="*/ 36519 h 56262"/>
              <a:gd name="connsiteX8" fmla="*/ 34165 w 43256"/>
              <a:gd name="connsiteY8" fmla="*/ 22813 h 56262"/>
              <a:gd name="connsiteX9" fmla="*/ 37416 w 43256"/>
              <a:gd name="connsiteY9" fmla="*/ 29949 h 56262"/>
              <a:gd name="connsiteX10" fmla="*/ 41834 w 43256"/>
              <a:gd name="connsiteY10" fmla="*/ 15213 h 56262"/>
              <a:gd name="connsiteX11" fmla="*/ 40386 w 43256"/>
              <a:gd name="connsiteY11" fmla="*/ 17889 h 56262"/>
              <a:gd name="connsiteX12" fmla="*/ 38360 w 43256"/>
              <a:gd name="connsiteY12" fmla="*/ 5285 h 56262"/>
              <a:gd name="connsiteX13" fmla="*/ 38436 w 43256"/>
              <a:gd name="connsiteY13" fmla="*/ 6549 h 56262"/>
              <a:gd name="connsiteX14" fmla="*/ 29114 w 43256"/>
              <a:gd name="connsiteY14" fmla="*/ 3811 h 56262"/>
              <a:gd name="connsiteX15" fmla="*/ 29856 w 43256"/>
              <a:gd name="connsiteY15" fmla="*/ 2199 h 56262"/>
              <a:gd name="connsiteX16" fmla="*/ 22177 w 43256"/>
              <a:gd name="connsiteY16" fmla="*/ 4579 h 56262"/>
              <a:gd name="connsiteX17" fmla="*/ 22536 w 43256"/>
              <a:gd name="connsiteY17" fmla="*/ 3189 h 56262"/>
              <a:gd name="connsiteX18" fmla="*/ 14036 w 43256"/>
              <a:gd name="connsiteY18" fmla="*/ 5051 h 56262"/>
              <a:gd name="connsiteX19" fmla="*/ 15336 w 43256"/>
              <a:gd name="connsiteY19" fmla="*/ 6399 h 56262"/>
              <a:gd name="connsiteX20" fmla="*/ 4163 w 43256"/>
              <a:gd name="connsiteY20" fmla="*/ 15648 h 56262"/>
              <a:gd name="connsiteX21" fmla="*/ 3936 w 43256"/>
              <a:gd name="connsiteY21" fmla="*/ 14229 h 56262"/>
              <a:gd name="connsiteX0" fmla="*/ 3936 w 43256"/>
              <a:gd name="connsiteY0" fmla="*/ 14229 h 56262"/>
              <a:gd name="connsiteX1" fmla="*/ 5659 w 43256"/>
              <a:gd name="connsiteY1" fmla="*/ 6766 h 56262"/>
              <a:gd name="connsiteX2" fmla="*/ 14041 w 43256"/>
              <a:gd name="connsiteY2" fmla="*/ 5061 h 56262"/>
              <a:gd name="connsiteX3" fmla="*/ 22492 w 43256"/>
              <a:gd name="connsiteY3" fmla="*/ 3291 h 56262"/>
              <a:gd name="connsiteX4" fmla="*/ 25785 w 43256"/>
              <a:gd name="connsiteY4" fmla="*/ 59 h 56262"/>
              <a:gd name="connsiteX5" fmla="*/ 29869 w 43256"/>
              <a:gd name="connsiteY5" fmla="*/ 2340 h 56262"/>
              <a:gd name="connsiteX6" fmla="*/ 35499 w 43256"/>
              <a:gd name="connsiteY6" fmla="*/ 549 h 56262"/>
              <a:gd name="connsiteX7" fmla="*/ 38354 w 43256"/>
              <a:gd name="connsiteY7" fmla="*/ 5435 h 56262"/>
              <a:gd name="connsiteX8" fmla="*/ 42018 w 43256"/>
              <a:gd name="connsiteY8" fmla="*/ 10177 h 56262"/>
              <a:gd name="connsiteX9" fmla="*/ 41854 w 43256"/>
              <a:gd name="connsiteY9" fmla="*/ 15319 h 56262"/>
              <a:gd name="connsiteX10" fmla="*/ 43052 w 43256"/>
              <a:gd name="connsiteY10" fmla="*/ 23181 h 56262"/>
              <a:gd name="connsiteX11" fmla="*/ 37440 w 43256"/>
              <a:gd name="connsiteY11" fmla="*/ 30063 h 56262"/>
              <a:gd name="connsiteX12" fmla="*/ 35431 w 43256"/>
              <a:gd name="connsiteY12" fmla="*/ 35960 h 56262"/>
              <a:gd name="connsiteX13" fmla="*/ 28591 w 43256"/>
              <a:gd name="connsiteY13" fmla="*/ 36674 h 56262"/>
              <a:gd name="connsiteX14" fmla="*/ 23703 w 43256"/>
              <a:gd name="connsiteY14" fmla="*/ 42965 h 56262"/>
              <a:gd name="connsiteX15" fmla="*/ 16516 w 43256"/>
              <a:gd name="connsiteY15" fmla="*/ 39125 h 56262"/>
              <a:gd name="connsiteX16" fmla="*/ 5840 w 43256"/>
              <a:gd name="connsiteY16" fmla="*/ 35331 h 56262"/>
              <a:gd name="connsiteX17" fmla="*/ 1146 w 43256"/>
              <a:gd name="connsiteY17" fmla="*/ 31109 h 56262"/>
              <a:gd name="connsiteX18" fmla="*/ 2149 w 43256"/>
              <a:gd name="connsiteY18" fmla="*/ 25410 h 56262"/>
              <a:gd name="connsiteX19" fmla="*/ 31 w 43256"/>
              <a:gd name="connsiteY19" fmla="*/ 19563 h 56262"/>
              <a:gd name="connsiteX20" fmla="*/ 3899 w 43256"/>
              <a:gd name="connsiteY20" fmla="*/ 14366 h 56262"/>
              <a:gd name="connsiteX21" fmla="*/ 3936 w 43256"/>
              <a:gd name="connsiteY21" fmla="*/ 14229 h 56262"/>
              <a:gd name="connsiteX0" fmla="*/ 1221629 w 4181877"/>
              <a:gd name="connsiteY0" fmla="*/ 1733022 h 2063196"/>
              <a:gd name="connsiteX1" fmla="*/ 1221629 w 4181877"/>
              <a:gd name="connsiteY1" fmla="*/ 1821032 h 2063196"/>
              <a:gd name="connsiteX2" fmla="*/ 1177624 w 4181877"/>
              <a:gd name="connsiteY2" fmla="*/ 1777027 h 2063196"/>
              <a:gd name="connsiteX3" fmla="*/ 1221629 w 4181877"/>
              <a:gd name="connsiteY3" fmla="*/ 1733022 h 2063196"/>
              <a:gd name="connsiteX0" fmla="*/ 1184165 w 4181877"/>
              <a:gd name="connsiteY0" fmla="*/ 1719508 h 2063196"/>
              <a:gd name="connsiteX1" fmla="*/ 1272175 w 4181877"/>
              <a:gd name="connsiteY1" fmla="*/ 1631498 h 2063196"/>
              <a:gd name="connsiteX2" fmla="*/ 884067 w 4181877"/>
              <a:gd name="connsiteY2" fmla="*/ 2063196 h 2063196"/>
              <a:gd name="connsiteX0" fmla="*/ 1380817 w 4181877"/>
              <a:gd name="connsiteY0" fmla="*/ 1463863 h 2063196"/>
              <a:gd name="connsiteX1" fmla="*/ 1380817 w 4181877"/>
              <a:gd name="connsiteY1" fmla="*/ 1727893 h 2063196"/>
              <a:gd name="connsiteX2" fmla="*/ 1380817 w 4181877"/>
              <a:gd name="connsiteY2" fmla="*/ 1463863 h 2063196"/>
              <a:gd name="connsiteX0" fmla="*/ 4729 w 43256"/>
              <a:gd name="connsiteY0" fmla="*/ 26036 h 56262"/>
              <a:gd name="connsiteX1" fmla="*/ 2196 w 43256"/>
              <a:gd name="connsiteY1" fmla="*/ 25239 h 56262"/>
              <a:gd name="connsiteX2" fmla="*/ 6964 w 43256"/>
              <a:gd name="connsiteY2" fmla="*/ 34758 h 56262"/>
              <a:gd name="connsiteX3" fmla="*/ 5856 w 43256"/>
              <a:gd name="connsiteY3" fmla="*/ 35139 h 56262"/>
              <a:gd name="connsiteX4" fmla="*/ 16514 w 43256"/>
              <a:gd name="connsiteY4" fmla="*/ 38949 h 56262"/>
              <a:gd name="connsiteX5" fmla="*/ 15846 w 43256"/>
              <a:gd name="connsiteY5" fmla="*/ 37209 h 56262"/>
              <a:gd name="connsiteX6" fmla="*/ 28863 w 43256"/>
              <a:gd name="connsiteY6" fmla="*/ 34610 h 56262"/>
              <a:gd name="connsiteX7" fmla="*/ 28596 w 43256"/>
              <a:gd name="connsiteY7" fmla="*/ 36519 h 56262"/>
              <a:gd name="connsiteX8" fmla="*/ 34165 w 43256"/>
              <a:gd name="connsiteY8" fmla="*/ 22813 h 56262"/>
              <a:gd name="connsiteX9" fmla="*/ 37416 w 43256"/>
              <a:gd name="connsiteY9" fmla="*/ 29949 h 56262"/>
              <a:gd name="connsiteX10" fmla="*/ 41834 w 43256"/>
              <a:gd name="connsiteY10" fmla="*/ 15213 h 56262"/>
              <a:gd name="connsiteX11" fmla="*/ 40386 w 43256"/>
              <a:gd name="connsiteY11" fmla="*/ 17889 h 56262"/>
              <a:gd name="connsiteX12" fmla="*/ 38360 w 43256"/>
              <a:gd name="connsiteY12" fmla="*/ 5285 h 56262"/>
              <a:gd name="connsiteX13" fmla="*/ 38436 w 43256"/>
              <a:gd name="connsiteY13" fmla="*/ 6549 h 56262"/>
              <a:gd name="connsiteX14" fmla="*/ 29114 w 43256"/>
              <a:gd name="connsiteY14" fmla="*/ 3811 h 56262"/>
              <a:gd name="connsiteX15" fmla="*/ 29856 w 43256"/>
              <a:gd name="connsiteY15" fmla="*/ 2199 h 56262"/>
              <a:gd name="connsiteX16" fmla="*/ 22177 w 43256"/>
              <a:gd name="connsiteY16" fmla="*/ 4579 h 56262"/>
              <a:gd name="connsiteX17" fmla="*/ 22536 w 43256"/>
              <a:gd name="connsiteY17" fmla="*/ 3189 h 56262"/>
              <a:gd name="connsiteX18" fmla="*/ 14036 w 43256"/>
              <a:gd name="connsiteY18" fmla="*/ 5051 h 56262"/>
              <a:gd name="connsiteX19" fmla="*/ 15336 w 43256"/>
              <a:gd name="connsiteY19" fmla="*/ 6399 h 56262"/>
              <a:gd name="connsiteX20" fmla="*/ 4163 w 43256"/>
              <a:gd name="connsiteY20" fmla="*/ 15648 h 56262"/>
              <a:gd name="connsiteX21" fmla="*/ 3936 w 43256"/>
              <a:gd name="connsiteY21" fmla="*/ 14229 h 56262"/>
              <a:gd name="connsiteX0" fmla="*/ 3936 w 43256"/>
              <a:gd name="connsiteY0" fmla="*/ 14229 h 56262"/>
              <a:gd name="connsiteX1" fmla="*/ 5659 w 43256"/>
              <a:gd name="connsiteY1" fmla="*/ 6766 h 56262"/>
              <a:gd name="connsiteX2" fmla="*/ 14041 w 43256"/>
              <a:gd name="connsiteY2" fmla="*/ 5061 h 56262"/>
              <a:gd name="connsiteX3" fmla="*/ 22492 w 43256"/>
              <a:gd name="connsiteY3" fmla="*/ 3291 h 56262"/>
              <a:gd name="connsiteX4" fmla="*/ 25785 w 43256"/>
              <a:gd name="connsiteY4" fmla="*/ 59 h 56262"/>
              <a:gd name="connsiteX5" fmla="*/ 29869 w 43256"/>
              <a:gd name="connsiteY5" fmla="*/ 2340 h 56262"/>
              <a:gd name="connsiteX6" fmla="*/ 35499 w 43256"/>
              <a:gd name="connsiteY6" fmla="*/ 549 h 56262"/>
              <a:gd name="connsiteX7" fmla="*/ 38354 w 43256"/>
              <a:gd name="connsiteY7" fmla="*/ 5435 h 56262"/>
              <a:gd name="connsiteX8" fmla="*/ 42018 w 43256"/>
              <a:gd name="connsiteY8" fmla="*/ 10177 h 56262"/>
              <a:gd name="connsiteX9" fmla="*/ 41854 w 43256"/>
              <a:gd name="connsiteY9" fmla="*/ 15319 h 56262"/>
              <a:gd name="connsiteX10" fmla="*/ 43052 w 43256"/>
              <a:gd name="connsiteY10" fmla="*/ 23181 h 56262"/>
              <a:gd name="connsiteX11" fmla="*/ 37440 w 43256"/>
              <a:gd name="connsiteY11" fmla="*/ 30063 h 56262"/>
              <a:gd name="connsiteX12" fmla="*/ 35431 w 43256"/>
              <a:gd name="connsiteY12" fmla="*/ 35960 h 56262"/>
              <a:gd name="connsiteX13" fmla="*/ 28591 w 43256"/>
              <a:gd name="connsiteY13" fmla="*/ 36674 h 56262"/>
              <a:gd name="connsiteX14" fmla="*/ 23703 w 43256"/>
              <a:gd name="connsiteY14" fmla="*/ 42965 h 56262"/>
              <a:gd name="connsiteX15" fmla="*/ 16516 w 43256"/>
              <a:gd name="connsiteY15" fmla="*/ 39125 h 56262"/>
              <a:gd name="connsiteX16" fmla="*/ 5840 w 43256"/>
              <a:gd name="connsiteY16" fmla="*/ 35331 h 56262"/>
              <a:gd name="connsiteX17" fmla="*/ 1146 w 43256"/>
              <a:gd name="connsiteY17" fmla="*/ 31109 h 56262"/>
              <a:gd name="connsiteX18" fmla="*/ 2149 w 43256"/>
              <a:gd name="connsiteY18" fmla="*/ 25410 h 56262"/>
              <a:gd name="connsiteX19" fmla="*/ 31 w 43256"/>
              <a:gd name="connsiteY19" fmla="*/ 19563 h 56262"/>
              <a:gd name="connsiteX20" fmla="*/ 3899 w 43256"/>
              <a:gd name="connsiteY20" fmla="*/ 14366 h 56262"/>
              <a:gd name="connsiteX21" fmla="*/ 3936 w 43256"/>
              <a:gd name="connsiteY21" fmla="*/ 14229 h 56262"/>
              <a:gd name="connsiteX0" fmla="*/ 1221629 w 4181877"/>
              <a:gd name="connsiteY0" fmla="*/ 1733022 h 2063196"/>
              <a:gd name="connsiteX1" fmla="*/ 1221629 w 4181877"/>
              <a:gd name="connsiteY1" fmla="*/ 1821032 h 2063196"/>
              <a:gd name="connsiteX2" fmla="*/ 1177624 w 4181877"/>
              <a:gd name="connsiteY2" fmla="*/ 1777027 h 2063196"/>
              <a:gd name="connsiteX3" fmla="*/ 1221629 w 4181877"/>
              <a:gd name="connsiteY3" fmla="*/ 1733022 h 2063196"/>
              <a:gd name="connsiteX0" fmla="*/ 1184165 w 4181877"/>
              <a:gd name="connsiteY0" fmla="*/ 1719508 h 2063196"/>
              <a:gd name="connsiteX1" fmla="*/ 884067 w 4181877"/>
              <a:gd name="connsiteY1" fmla="*/ 2063196 h 2063196"/>
              <a:gd name="connsiteX0" fmla="*/ 1380817 w 4181877"/>
              <a:gd name="connsiteY0" fmla="*/ 1463863 h 2063196"/>
              <a:gd name="connsiteX1" fmla="*/ 1380817 w 4181877"/>
              <a:gd name="connsiteY1" fmla="*/ 1727893 h 2063196"/>
              <a:gd name="connsiteX2" fmla="*/ 1380817 w 4181877"/>
              <a:gd name="connsiteY2" fmla="*/ 1463863 h 2063196"/>
              <a:gd name="connsiteX0" fmla="*/ 4729 w 43256"/>
              <a:gd name="connsiteY0" fmla="*/ 26036 h 56262"/>
              <a:gd name="connsiteX1" fmla="*/ 2196 w 43256"/>
              <a:gd name="connsiteY1" fmla="*/ 25239 h 56262"/>
              <a:gd name="connsiteX2" fmla="*/ 6964 w 43256"/>
              <a:gd name="connsiteY2" fmla="*/ 34758 h 56262"/>
              <a:gd name="connsiteX3" fmla="*/ 5856 w 43256"/>
              <a:gd name="connsiteY3" fmla="*/ 35139 h 56262"/>
              <a:gd name="connsiteX4" fmla="*/ 16514 w 43256"/>
              <a:gd name="connsiteY4" fmla="*/ 38949 h 56262"/>
              <a:gd name="connsiteX5" fmla="*/ 15846 w 43256"/>
              <a:gd name="connsiteY5" fmla="*/ 37209 h 56262"/>
              <a:gd name="connsiteX6" fmla="*/ 28863 w 43256"/>
              <a:gd name="connsiteY6" fmla="*/ 34610 h 56262"/>
              <a:gd name="connsiteX7" fmla="*/ 28596 w 43256"/>
              <a:gd name="connsiteY7" fmla="*/ 36519 h 56262"/>
              <a:gd name="connsiteX8" fmla="*/ 34165 w 43256"/>
              <a:gd name="connsiteY8" fmla="*/ 22813 h 56262"/>
              <a:gd name="connsiteX9" fmla="*/ 37416 w 43256"/>
              <a:gd name="connsiteY9" fmla="*/ 29949 h 56262"/>
              <a:gd name="connsiteX10" fmla="*/ 41834 w 43256"/>
              <a:gd name="connsiteY10" fmla="*/ 15213 h 56262"/>
              <a:gd name="connsiteX11" fmla="*/ 40386 w 43256"/>
              <a:gd name="connsiteY11" fmla="*/ 17889 h 56262"/>
              <a:gd name="connsiteX12" fmla="*/ 38360 w 43256"/>
              <a:gd name="connsiteY12" fmla="*/ 5285 h 56262"/>
              <a:gd name="connsiteX13" fmla="*/ 38436 w 43256"/>
              <a:gd name="connsiteY13" fmla="*/ 6549 h 56262"/>
              <a:gd name="connsiteX14" fmla="*/ 29114 w 43256"/>
              <a:gd name="connsiteY14" fmla="*/ 3811 h 56262"/>
              <a:gd name="connsiteX15" fmla="*/ 29856 w 43256"/>
              <a:gd name="connsiteY15" fmla="*/ 2199 h 56262"/>
              <a:gd name="connsiteX16" fmla="*/ 22177 w 43256"/>
              <a:gd name="connsiteY16" fmla="*/ 4579 h 56262"/>
              <a:gd name="connsiteX17" fmla="*/ 22536 w 43256"/>
              <a:gd name="connsiteY17" fmla="*/ 3189 h 56262"/>
              <a:gd name="connsiteX18" fmla="*/ 14036 w 43256"/>
              <a:gd name="connsiteY18" fmla="*/ 5051 h 56262"/>
              <a:gd name="connsiteX19" fmla="*/ 15336 w 43256"/>
              <a:gd name="connsiteY19" fmla="*/ 6399 h 56262"/>
              <a:gd name="connsiteX20" fmla="*/ 4163 w 43256"/>
              <a:gd name="connsiteY20" fmla="*/ 15648 h 56262"/>
              <a:gd name="connsiteX21" fmla="*/ 3936 w 43256"/>
              <a:gd name="connsiteY21" fmla="*/ 14229 h 56262"/>
              <a:gd name="connsiteX0" fmla="*/ 3936 w 43256"/>
              <a:gd name="connsiteY0" fmla="*/ 14229 h 56262"/>
              <a:gd name="connsiteX1" fmla="*/ 5659 w 43256"/>
              <a:gd name="connsiteY1" fmla="*/ 6766 h 56262"/>
              <a:gd name="connsiteX2" fmla="*/ 14041 w 43256"/>
              <a:gd name="connsiteY2" fmla="*/ 5061 h 56262"/>
              <a:gd name="connsiteX3" fmla="*/ 22492 w 43256"/>
              <a:gd name="connsiteY3" fmla="*/ 3291 h 56262"/>
              <a:gd name="connsiteX4" fmla="*/ 25785 w 43256"/>
              <a:gd name="connsiteY4" fmla="*/ 59 h 56262"/>
              <a:gd name="connsiteX5" fmla="*/ 29869 w 43256"/>
              <a:gd name="connsiteY5" fmla="*/ 2340 h 56262"/>
              <a:gd name="connsiteX6" fmla="*/ 35499 w 43256"/>
              <a:gd name="connsiteY6" fmla="*/ 549 h 56262"/>
              <a:gd name="connsiteX7" fmla="*/ 38354 w 43256"/>
              <a:gd name="connsiteY7" fmla="*/ 5435 h 56262"/>
              <a:gd name="connsiteX8" fmla="*/ 42018 w 43256"/>
              <a:gd name="connsiteY8" fmla="*/ 10177 h 56262"/>
              <a:gd name="connsiteX9" fmla="*/ 41854 w 43256"/>
              <a:gd name="connsiteY9" fmla="*/ 15319 h 56262"/>
              <a:gd name="connsiteX10" fmla="*/ 43052 w 43256"/>
              <a:gd name="connsiteY10" fmla="*/ 23181 h 56262"/>
              <a:gd name="connsiteX11" fmla="*/ 37440 w 43256"/>
              <a:gd name="connsiteY11" fmla="*/ 30063 h 56262"/>
              <a:gd name="connsiteX12" fmla="*/ 35431 w 43256"/>
              <a:gd name="connsiteY12" fmla="*/ 35960 h 56262"/>
              <a:gd name="connsiteX13" fmla="*/ 28591 w 43256"/>
              <a:gd name="connsiteY13" fmla="*/ 36674 h 56262"/>
              <a:gd name="connsiteX14" fmla="*/ 23703 w 43256"/>
              <a:gd name="connsiteY14" fmla="*/ 42965 h 56262"/>
              <a:gd name="connsiteX15" fmla="*/ 16516 w 43256"/>
              <a:gd name="connsiteY15" fmla="*/ 39125 h 56262"/>
              <a:gd name="connsiteX16" fmla="*/ 5840 w 43256"/>
              <a:gd name="connsiteY16" fmla="*/ 35331 h 56262"/>
              <a:gd name="connsiteX17" fmla="*/ 1146 w 43256"/>
              <a:gd name="connsiteY17" fmla="*/ 31109 h 56262"/>
              <a:gd name="connsiteX18" fmla="*/ 2149 w 43256"/>
              <a:gd name="connsiteY18" fmla="*/ 25410 h 56262"/>
              <a:gd name="connsiteX19" fmla="*/ 31 w 43256"/>
              <a:gd name="connsiteY19" fmla="*/ 19563 h 56262"/>
              <a:gd name="connsiteX20" fmla="*/ 3899 w 43256"/>
              <a:gd name="connsiteY20" fmla="*/ 14366 h 56262"/>
              <a:gd name="connsiteX21" fmla="*/ 3936 w 43256"/>
              <a:gd name="connsiteY21" fmla="*/ 14229 h 56262"/>
              <a:gd name="connsiteX0" fmla="*/ 1221629 w 4181877"/>
              <a:gd name="connsiteY0" fmla="*/ 1821032 h 2063196"/>
              <a:gd name="connsiteX1" fmla="*/ 1177624 w 4181877"/>
              <a:gd name="connsiteY1" fmla="*/ 1777027 h 2063196"/>
              <a:gd name="connsiteX2" fmla="*/ 1221629 w 4181877"/>
              <a:gd name="connsiteY2" fmla="*/ 1733022 h 2063196"/>
              <a:gd name="connsiteX0" fmla="*/ 1184165 w 4181877"/>
              <a:gd name="connsiteY0" fmla="*/ 1719508 h 2063196"/>
              <a:gd name="connsiteX1" fmla="*/ 884067 w 4181877"/>
              <a:gd name="connsiteY1" fmla="*/ 2063196 h 2063196"/>
              <a:gd name="connsiteX0" fmla="*/ 1380817 w 4181877"/>
              <a:gd name="connsiteY0" fmla="*/ 1463863 h 2063196"/>
              <a:gd name="connsiteX1" fmla="*/ 1380817 w 4181877"/>
              <a:gd name="connsiteY1" fmla="*/ 1727893 h 2063196"/>
              <a:gd name="connsiteX2" fmla="*/ 1380817 w 4181877"/>
              <a:gd name="connsiteY2" fmla="*/ 1463863 h 2063196"/>
              <a:gd name="connsiteX0" fmla="*/ 4729 w 43256"/>
              <a:gd name="connsiteY0" fmla="*/ 26036 h 56262"/>
              <a:gd name="connsiteX1" fmla="*/ 2196 w 43256"/>
              <a:gd name="connsiteY1" fmla="*/ 25239 h 56262"/>
              <a:gd name="connsiteX2" fmla="*/ 6964 w 43256"/>
              <a:gd name="connsiteY2" fmla="*/ 34758 h 56262"/>
              <a:gd name="connsiteX3" fmla="*/ 5856 w 43256"/>
              <a:gd name="connsiteY3" fmla="*/ 35139 h 56262"/>
              <a:gd name="connsiteX4" fmla="*/ 16514 w 43256"/>
              <a:gd name="connsiteY4" fmla="*/ 38949 h 56262"/>
              <a:gd name="connsiteX5" fmla="*/ 15846 w 43256"/>
              <a:gd name="connsiteY5" fmla="*/ 37209 h 56262"/>
              <a:gd name="connsiteX6" fmla="*/ 28863 w 43256"/>
              <a:gd name="connsiteY6" fmla="*/ 34610 h 56262"/>
              <a:gd name="connsiteX7" fmla="*/ 28596 w 43256"/>
              <a:gd name="connsiteY7" fmla="*/ 36519 h 56262"/>
              <a:gd name="connsiteX8" fmla="*/ 34165 w 43256"/>
              <a:gd name="connsiteY8" fmla="*/ 22813 h 56262"/>
              <a:gd name="connsiteX9" fmla="*/ 37416 w 43256"/>
              <a:gd name="connsiteY9" fmla="*/ 29949 h 56262"/>
              <a:gd name="connsiteX10" fmla="*/ 41834 w 43256"/>
              <a:gd name="connsiteY10" fmla="*/ 15213 h 56262"/>
              <a:gd name="connsiteX11" fmla="*/ 40386 w 43256"/>
              <a:gd name="connsiteY11" fmla="*/ 17889 h 56262"/>
              <a:gd name="connsiteX12" fmla="*/ 38360 w 43256"/>
              <a:gd name="connsiteY12" fmla="*/ 5285 h 56262"/>
              <a:gd name="connsiteX13" fmla="*/ 38436 w 43256"/>
              <a:gd name="connsiteY13" fmla="*/ 6549 h 56262"/>
              <a:gd name="connsiteX14" fmla="*/ 29114 w 43256"/>
              <a:gd name="connsiteY14" fmla="*/ 3811 h 56262"/>
              <a:gd name="connsiteX15" fmla="*/ 29856 w 43256"/>
              <a:gd name="connsiteY15" fmla="*/ 2199 h 56262"/>
              <a:gd name="connsiteX16" fmla="*/ 22177 w 43256"/>
              <a:gd name="connsiteY16" fmla="*/ 4579 h 56262"/>
              <a:gd name="connsiteX17" fmla="*/ 22536 w 43256"/>
              <a:gd name="connsiteY17" fmla="*/ 3189 h 56262"/>
              <a:gd name="connsiteX18" fmla="*/ 14036 w 43256"/>
              <a:gd name="connsiteY18" fmla="*/ 5051 h 56262"/>
              <a:gd name="connsiteX19" fmla="*/ 15336 w 43256"/>
              <a:gd name="connsiteY19" fmla="*/ 6399 h 56262"/>
              <a:gd name="connsiteX20" fmla="*/ 4163 w 43256"/>
              <a:gd name="connsiteY20" fmla="*/ 15648 h 56262"/>
              <a:gd name="connsiteX21" fmla="*/ 3936 w 43256"/>
              <a:gd name="connsiteY21" fmla="*/ 14229 h 56262"/>
              <a:gd name="connsiteX0" fmla="*/ 3936 w 43256"/>
              <a:gd name="connsiteY0" fmla="*/ 14229 h 56262"/>
              <a:gd name="connsiteX1" fmla="*/ 5659 w 43256"/>
              <a:gd name="connsiteY1" fmla="*/ 6766 h 56262"/>
              <a:gd name="connsiteX2" fmla="*/ 14041 w 43256"/>
              <a:gd name="connsiteY2" fmla="*/ 5061 h 56262"/>
              <a:gd name="connsiteX3" fmla="*/ 22492 w 43256"/>
              <a:gd name="connsiteY3" fmla="*/ 3291 h 56262"/>
              <a:gd name="connsiteX4" fmla="*/ 25785 w 43256"/>
              <a:gd name="connsiteY4" fmla="*/ 59 h 56262"/>
              <a:gd name="connsiteX5" fmla="*/ 29869 w 43256"/>
              <a:gd name="connsiteY5" fmla="*/ 2340 h 56262"/>
              <a:gd name="connsiteX6" fmla="*/ 35499 w 43256"/>
              <a:gd name="connsiteY6" fmla="*/ 549 h 56262"/>
              <a:gd name="connsiteX7" fmla="*/ 38354 w 43256"/>
              <a:gd name="connsiteY7" fmla="*/ 5435 h 56262"/>
              <a:gd name="connsiteX8" fmla="*/ 42018 w 43256"/>
              <a:gd name="connsiteY8" fmla="*/ 10177 h 56262"/>
              <a:gd name="connsiteX9" fmla="*/ 41854 w 43256"/>
              <a:gd name="connsiteY9" fmla="*/ 15319 h 56262"/>
              <a:gd name="connsiteX10" fmla="*/ 43052 w 43256"/>
              <a:gd name="connsiteY10" fmla="*/ 23181 h 56262"/>
              <a:gd name="connsiteX11" fmla="*/ 37440 w 43256"/>
              <a:gd name="connsiteY11" fmla="*/ 30063 h 56262"/>
              <a:gd name="connsiteX12" fmla="*/ 35431 w 43256"/>
              <a:gd name="connsiteY12" fmla="*/ 35960 h 56262"/>
              <a:gd name="connsiteX13" fmla="*/ 28591 w 43256"/>
              <a:gd name="connsiteY13" fmla="*/ 36674 h 56262"/>
              <a:gd name="connsiteX14" fmla="*/ 23703 w 43256"/>
              <a:gd name="connsiteY14" fmla="*/ 42965 h 56262"/>
              <a:gd name="connsiteX15" fmla="*/ 16516 w 43256"/>
              <a:gd name="connsiteY15" fmla="*/ 39125 h 56262"/>
              <a:gd name="connsiteX16" fmla="*/ 5840 w 43256"/>
              <a:gd name="connsiteY16" fmla="*/ 35331 h 56262"/>
              <a:gd name="connsiteX17" fmla="*/ 1146 w 43256"/>
              <a:gd name="connsiteY17" fmla="*/ 31109 h 56262"/>
              <a:gd name="connsiteX18" fmla="*/ 2149 w 43256"/>
              <a:gd name="connsiteY18" fmla="*/ 25410 h 56262"/>
              <a:gd name="connsiteX19" fmla="*/ 31 w 43256"/>
              <a:gd name="connsiteY19" fmla="*/ 19563 h 56262"/>
              <a:gd name="connsiteX20" fmla="*/ 3899 w 43256"/>
              <a:gd name="connsiteY20" fmla="*/ 14366 h 56262"/>
              <a:gd name="connsiteX21" fmla="*/ 3936 w 43256"/>
              <a:gd name="connsiteY21" fmla="*/ 14229 h 56262"/>
              <a:gd name="connsiteX0" fmla="*/ 1221629 w 4181877"/>
              <a:gd name="connsiteY0" fmla="*/ 1733022 h 2063196"/>
              <a:gd name="connsiteX1" fmla="*/ 1177624 w 4181877"/>
              <a:gd name="connsiteY1" fmla="*/ 1777027 h 2063196"/>
              <a:gd name="connsiteX2" fmla="*/ 1221629 w 4181877"/>
              <a:gd name="connsiteY2" fmla="*/ 1733022 h 2063196"/>
              <a:gd name="connsiteX0" fmla="*/ 1184165 w 4181877"/>
              <a:gd name="connsiteY0" fmla="*/ 1719508 h 2063196"/>
              <a:gd name="connsiteX1" fmla="*/ 884067 w 4181877"/>
              <a:gd name="connsiteY1" fmla="*/ 2063196 h 2063196"/>
              <a:gd name="connsiteX0" fmla="*/ 1380817 w 4181877"/>
              <a:gd name="connsiteY0" fmla="*/ 1463863 h 2063196"/>
              <a:gd name="connsiteX1" fmla="*/ 1380817 w 4181877"/>
              <a:gd name="connsiteY1" fmla="*/ 1727893 h 2063196"/>
              <a:gd name="connsiteX2" fmla="*/ 1380817 w 4181877"/>
              <a:gd name="connsiteY2" fmla="*/ 1463863 h 2063196"/>
              <a:gd name="connsiteX0" fmla="*/ 4729 w 43256"/>
              <a:gd name="connsiteY0" fmla="*/ 26036 h 56262"/>
              <a:gd name="connsiteX1" fmla="*/ 2196 w 43256"/>
              <a:gd name="connsiteY1" fmla="*/ 25239 h 56262"/>
              <a:gd name="connsiteX2" fmla="*/ 6964 w 43256"/>
              <a:gd name="connsiteY2" fmla="*/ 34758 h 56262"/>
              <a:gd name="connsiteX3" fmla="*/ 5856 w 43256"/>
              <a:gd name="connsiteY3" fmla="*/ 35139 h 56262"/>
              <a:gd name="connsiteX4" fmla="*/ 16514 w 43256"/>
              <a:gd name="connsiteY4" fmla="*/ 38949 h 56262"/>
              <a:gd name="connsiteX5" fmla="*/ 15846 w 43256"/>
              <a:gd name="connsiteY5" fmla="*/ 37209 h 56262"/>
              <a:gd name="connsiteX6" fmla="*/ 28863 w 43256"/>
              <a:gd name="connsiteY6" fmla="*/ 34610 h 56262"/>
              <a:gd name="connsiteX7" fmla="*/ 28596 w 43256"/>
              <a:gd name="connsiteY7" fmla="*/ 36519 h 56262"/>
              <a:gd name="connsiteX8" fmla="*/ 34165 w 43256"/>
              <a:gd name="connsiteY8" fmla="*/ 22813 h 56262"/>
              <a:gd name="connsiteX9" fmla="*/ 37416 w 43256"/>
              <a:gd name="connsiteY9" fmla="*/ 29949 h 56262"/>
              <a:gd name="connsiteX10" fmla="*/ 41834 w 43256"/>
              <a:gd name="connsiteY10" fmla="*/ 15213 h 56262"/>
              <a:gd name="connsiteX11" fmla="*/ 40386 w 43256"/>
              <a:gd name="connsiteY11" fmla="*/ 17889 h 56262"/>
              <a:gd name="connsiteX12" fmla="*/ 38360 w 43256"/>
              <a:gd name="connsiteY12" fmla="*/ 5285 h 56262"/>
              <a:gd name="connsiteX13" fmla="*/ 38436 w 43256"/>
              <a:gd name="connsiteY13" fmla="*/ 6549 h 56262"/>
              <a:gd name="connsiteX14" fmla="*/ 29114 w 43256"/>
              <a:gd name="connsiteY14" fmla="*/ 3811 h 56262"/>
              <a:gd name="connsiteX15" fmla="*/ 29856 w 43256"/>
              <a:gd name="connsiteY15" fmla="*/ 2199 h 56262"/>
              <a:gd name="connsiteX16" fmla="*/ 22177 w 43256"/>
              <a:gd name="connsiteY16" fmla="*/ 4579 h 56262"/>
              <a:gd name="connsiteX17" fmla="*/ 22536 w 43256"/>
              <a:gd name="connsiteY17" fmla="*/ 3189 h 56262"/>
              <a:gd name="connsiteX18" fmla="*/ 14036 w 43256"/>
              <a:gd name="connsiteY18" fmla="*/ 5051 h 56262"/>
              <a:gd name="connsiteX19" fmla="*/ 15336 w 43256"/>
              <a:gd name="connsiteY19" fmla="*/ 6399 h 56262"/>
              <a:gd name="connsiteX20" fmla="*/ 4163 w 43256"/>
              <a:gd name="connsiteY20" fmla="*/ 15648 h 56262"/>
              <a:gd name="connsiteX21" fmla="*/ 3936 w 43256"/>
              <a:gd name="connsiteY21" fmla="*/ 14229 h 56262"/>
              <a:gd name="connsiteX0" fmla="*/ 3936 w 43256"/>
              <a:gd name="connsiteY0" fmla="*/ 14229 h 56262"/>
              <a:gd name="connsiteX1" fmla="*/ 5659 w 43256"/>
              <a:gd name="connsiteY1" fmla="*/ 6766 h 56262"/>
              <a:gd name="connsiteX2" fmla="*/ 14041 w 43256"/>
              <a:gd name="connsiteY2" fmla="*/ 5061 h 56262"/>
              <a:gd name="connsiteX3" fmla="*/ 22492 w 43256"/>
              <a:gd name="connsiteY3" fmla="*/ 3291 h 56262"/>
              <a:gd name="connsiteX4" fmla="*/ 25785 w 43256"/>
              <a:gd name="connsiteY4" fmla="*/ 59 h 56262"/>
              <a:gd name="connsiteX5" fmla="*/ 29869 w 43256"/>
              <a:gd name="connsiteY5" fmla="*/ 2340 h 56262"/>
              <a:gd name="connsiteX6" fmla="*/ 35499 w 43256"/>
              <a:gd name="connsiteY6" fmla="*/ 549 h 56262"/>
              <a:gd name="connsiteX7" fmla="*/ 38354 w 43256"/>
              <a:gd name="connsiteY7" fmla="*/ 5435 h 56262"/>
              <a:gd name="connsiteX8" fmla="*/ 42018 w 43256"/>
              <a:gd name="connsiteY8" fmla="*/ 10177 h 56262"/>
              <a:gd name="connsiteX9" fmla="*/ 41854 w 43256"/>
              <a:gd name="connsiteY9" fmla="*/ 15319 h 56262"/>
              <a:gd name="connsiteX10" fmla="*/ 43052 w 43256"/>
              <a:gd name="connsiteY10" fmla="*/ 23181 h 56262"/>
              <a:gd name="connsiteX11" fmla="*/ 37440 w 43256"/>
              <a:gd name="connsiteY11" fmla="*/ 30063 h 56262"/>
              <a:gd name="connsiteX12" fmla="*/ 35431 w 43256"/>
              <a:gd name="connsiteY12" fmla="*/ 35960 h 56262"/>
              <a:gd name="connsiteX13" fmla="*/ 28591 w 43256"/>
              <a:gd name="connsiteY13" fmla="*/ 36674 h 56262"/>
              <a:gd name="connsiteX14" fmla="*/ 23703 w 43256"/>
              <a:gd name="connsiteY14" fmla="*/ 42965 h 56262"/>
              <a:gd name="connsiteX15" fmla="*/ 16516 w 43256"/>
              <a:gd name="connsiteY15" fmla="*/ 39125 h 56262"/>
              <a:gd name="connsiteX16" fmla="*/ 5840 w 43256"/>
              <a:gd name="connsiteY16" fmla="*/ 35331 h 56262"/>
              <a:gd name="connsiteX17" fmla="*/ 1146 w 43256"/>
              <a:gd name="connsiteY17" fmla="*/ 31109 h 56262"/>
              <a:gd name="connsiteX18" fmla="*/ 2149 w 43256"/>
              <a:gd name="connsiteY18" fmla="*/ 25410 h 56262"/>
              <a:gd name="connsiteX19" fmla="*/ 31 w 43256"/>
              <a:gd name="connsiteY19" fmla="*/ 19563 h 56262"/>
              <a:gd name="connsiteX20" fmla="*/ 3899 w 43256"/>
              <a:gd name="connsiteY20" fmla="*/ 14366 h 56262"/>
              <a:gd name="connsiteX21" fmla="*/ 3936 w 43256"/>
              <a:gd name="connsiteY21" fmla="*/ 14229 h 56262"/>
              <a:gd name="connsiteX0" fmla="*/ 1221629 w 4181877"/>
              <a:gd name="connsiteY0" fmla="*/ 1733022 h 2063196"/>
              <a:gd name="connsiteX1" fmla="*/ 1177624 w 4181877"/>
              <a:gd name="connsiteY1" fmla="*/ 1777027 h 2063196"/>
              <a:gd name="connsiteX2" fmla="*/ 1221629 w 4181877"/>
              <a:gd name="connsiteY2" fmla="*/ 1733022 h 2063196"/>
              <a:gd name="connsiteX0" fmla="*/ 1184165 w 4181877"/>
              <a:gd name="connsiteY0" fmla="*/ 1719508 h 2063196"/>
              <a:gd name="connsiteX1" fmla="*/ 884067 w 4181877"/>
              <a:gd name="connsiteY1" fmla="*/ 2063196 h 2063196"/>
              <a:gd name="connsiteX0" fmla="*/ 1380817 w 4181877"/>
              <a:gd name="connsiteY0" fmla="*/ 1463863 h 2063196"/>
              <a:gd name="connsiteX1" fmla="*/ 1412348 w 4181877"/>
              <a:gd name="connsiteY1" fmla="*/ 1917079 h 2063196"/>
              <a:gd name="connsiteX2" fmla="*/ 1380817 w 4181877"/>
              <a:gd name="connsiteY2" fmla="*/ 1463863 h 2063196"/>
              <a:gd name="connsiteX0" fmla="*/ 4729 w 43256"/>
              <a:gd name="connsiteY0" fmla="*/ 26036 h 56262"/>
              <a:gd name="connsiteX1" fmla="*/ 2196 w 43256"/>
              <a:gd name="connsiteY1" fmla="*/ 25239 h 56262"/>
              <a:gd name="connsiteX2" fmla="*/ 6964 w 43256"/>
              <a:gd name="connsiteY2" fmla="*/ 34758 h 56262"/>
              <a:gd name="connsiteX3" fmla="*/ 5856 w 43256"/>
              <a:gd name="connsiteY3" fmla="*/ 35139 h 56262"/>
              <a:gd name="connsiteX4" fmla="*/ 16514 w 43256"/>
              <a:gd name="connsiteY4" fmla="*/ 38949 h 56262"/>
              <a:gd name="connsiteX5" fmla="*/ 15846 w 43256"/>
              <a:gd name="connsiteY5" fmla="*/ 37209 h 56262"/>
              <a:gd name="connsiteX6" fmla="*/ 28863 w 43256"/>
              <a:gd name="connsiteY6" fmla="*/ 34610 h 56262"/>
              <a:gd name="connsiteX7" fmla="*/ 28596 w 43256"/>
              <a:gd name="connsiteY7" fmla="*/ 36519 h 56262"/>
              <a:gd name="connsiteX8" fmla="*/ 34165 w 43256"/>
              <a:gd name="connsiteY8" fmla="*/ 22813 h 56262"/>
              <a:gd name="connsiteX9" fmla="*/ 37416 w 43256"/>
              <a:gd name="connsiteY9" fmla="*/ 29949 h 56262"/>
              <a:gd name="connsiteX10" fmla="*/ 41834 w 43256"/>
              <a:gd name="connsiteY10" fmla="*/ 15213 h 56262"/>
              <a:gd name="connsiteX11" fmla="*/ 40386 w 43256"/>
              <a:gd name="connsiteY11" fmla="*/ 17889 h 56262"/>
              <a:gd name="connsiteX12" fmla="*/ 38360 w 43256"/>
              <a:gd name="connsiteY12" fmla="*/ 5285 h 56262"/>
              <a:gd name="connsiteX13" fmla="*/ 38436 w 43256"/>
              <a:gd name="connsiteY13" fmla="*/ 6549 h 56262"/>
              <a:gd name="connsiteX14" fmla="*/ 29114 w 43256"/>
              <a:gd name="connsiteY14" fmla="*/ 3811 h 56262"/>
              <a:gd name="connsiteX15" fmla="*/ 29856 w 43256"/>
              <a:gd name="connsiteY15" fmla="*/ 2199 h 56262"/>
              <a:gd name="connsiteX16" fmla="*/ 22177 w 43256"/>
              <a:gd name="connsiteY16" fmla="*/ 4579 h 56262"/>
              <a:gd name="connsiteX17" fmla="*/ 22536 w 43256"/>
              <a:gd name="connsiteY17" fmla="*/ 3189 h 56262"/>
              <a:gd name="connsiteX18" fmla="*/ 14036 w 43256"/>
              <a:gd name="connsiteY18" fmla="*/ 5051 h 56262"/>
              <a:gd name="connsiteX19" fmla="*/ 15336 w 43256"/>
              <a:gd name="connsiteY19" fmla="*/ 6399 h 56262"/>
              <a:gd name="connsiteX20" fmla="*/ 4163 w 43256"/>
              <a:gd name="connsiteY20" fmla="*/ 15648 h 56262"/>
              <a:gd name="connsiteX21" fmla="*/ 3936 w 43256"/>
              <a:gd name="connsiteY21" fmla="*/ 14229 h 56262"/>
              <a:gd name="connsiteX0" fmla="*/ 3936 w 43256"/>
              <a:gd name="connsiteY0" fmla="*/ 14229 h 57436"/>
              <a:gd name="connsiteX1" fmla="*/ 5659 w 43256"/>
              <a:gd name="connsiteY1" fmla="*/ 6766 h 57436"/>
              <a:gd name="connsiteX2" fmla="*/ 14041 w 43256"/>
              <a:gd name="connsiteY2" fmla="*/ 5061 h 57436"/>
              <a:gd name="connsiteX3" fmla="*/ 22492 w 43256"/>
              <a:gd name="connsiteY3" fmla="*/ 3291 h 57436"/>
              <a:gd name="connsiteX4" fmla="*/ 25785 w 43256"/>
              <a:gd name="connsiteY4" fmla="*/ 59 h 57436"/>
              <a:gd name="connsiteX5" fmla="*/ 29869 w 43256"/>
              <a:gd name="connsiteY5" fmla="*/ 2340 h 57436"/>
              <a:gd name="connsiteX6" fmla="*/ 35499 w 43256"/>
              <a:gd name="connsiteY6" fmla="*/ 549 h 57436"/>
              <a:gd name="connsiteX7" fmla="*/ 38354 w 43256"/>
              <a:gd name="connsiteY7" fmla="*/ 5435 h 57436"/>
              <a:gd name="connsiteX8" fmla="*/ 42018 w 43256"/>
              <a:gd name="connsiteY8" fmla="*/ 10177 h 57436"/>
              <a:gd name="connsiteX9" fmla="*/ 41854 w 43256"/>
              <a:gd name="connsiteY9" fmla="*/ 15319 h 57436"/>
              <a:gd name="connsiteX10" fmla="*/ 43052 w 43256"/>
              <a:gd name="connsiteY10" fmla="*/ 23181 h 57436"/>
              <a:gd name="connsiteX11" fmla="*/ 37440 w 43256"/>
              <a:gd name="connsiteY11" fmla="*/ 30063 h 57436"/>
              <a:gd name="connsiteX12" fmla="*/ 35431 w 43256"/>
              <a:gd name="connsiteY12" fmla="*/ 35960 h 57436"/>
              <a:gd name="connsiteX13" fmla="*/ 28591 w 43256"/>
              <a:gd name="connsiteY13" fmla="*/ 36674 h 57436"/>
              <a:gd name="connsiteX14" fmla="*/ 23703 w 43256"/>
              <a:gd name="connsiteY14" fmla="*/ 42965 h 57436"/>
              <a:gd name="connsiteX15" fmla="*/ 16516 w 43256"/>
              <a:gd name="connsiteY15" fmla="*/ 39125 h 57436"/>
              <a:gd name="connsiteX16" fmla="*/ 5840 w 43256"/>
              <a:gd name="connsiteY16" fmla="*/ 35331 h 57436"/>
              <a:gd name="connsiteX17" fmla="*/ 1146 w 43256"/>
              <a:gd name="connsiteY17" fmla="*/ 31109 h 57436"/>
              <a:gd name="connsiteX18" fmla="*/ 2149 w 43256"/>
              <a:gd name="connsiteY18" fmla="*/ 25410 h 57436"/>
              <a:gd name="connsiteX19" fmla="*/ 31 w 43256"/>
              <a:gd name="connsiteY19" fmla="*/ 19563 h 57436"/>
              <a:gd name="connsiteX20" fmla="*/ 3899 w 43256"/>
              <a:gd name="connsiteY20" fmla="*/ 14366 h 57436"/>
              <a:gd name="connsiteX21" fmla="*/ 3936 w 43256"/>
              <a:gd name="connsiteY21" fmla="*/ 14229 h 57436"/>
              <a:gd name="connsiteX0" fmla="*/ 1221629 w 4181877"/>
              <a:gd name="connsiteY0" fmla="*/ 1733022 h 2106266"/>
              <a:gd name="connsiteX1" fmla="*/ 1177624 w 4181877"/>
              <a:gd name="connsiteY1" fmla="*/ 1777027 h 2106266"/>
              <a:gd name="connsiteX2" fmla="*/ 1221629 w 4181877"/>
              <a:gd name="connsiteY2" fmla="*/ 1733022 h 2106266"/>
              <a:gd name="connsiteX0" fmla="*/ 1184165 w 4181877"/>
              <a:gd name="connsiteY0" fmla="*/ 1719508 h 2106266"/>
              <a:gd name="connsiteX1" fmla="*/ 884067 w 4181877"/>
              <a:gd name="connsiteY1" fmla="*/ 2063196 h 2106266"/>
              <a:gd name="connsiteX0" fmla="*/ 1380817 w 4181877"/>
              <a:gd name="connsiteY0" fmla="*/ 1463863 h 2106266"/>
              <a:gd name="connsiteX1" fmla="*/ 718665 w 4181877"/>
              <a:gd name="connsiteY1" fmla="*/ 2106266 h 2106266"/>
              <a:gd name="connsiteX2" fmla="*/ 1380817 w 4181877"/>
              <a:gd name="connsiteY2" fmla="*/ 1463863 h 2106266"/>
              <a:gd name="connsiteX0" fmla="*/ 4729 w 43256"/>
              <a:gd name="connsiteY0" fmla="*/ 26036 h 57436"/>
              <a:gd name="connsiteX1" fmla="*/ 2196 w 43256"/>
              <a:gd name="connsiteY1" fmla="*/ 25239 h 57436"/>
              <a:gd name="connsiteX2" fmla="*/ 6964 w 43256"/>
              <a:gd name="connsiteY2" fmla="*/ 34758 h 57436"/>
              <a:gd name="connsiteX3" fmla="*/ 5856 w 43256"/>
              <a:gd name="connsiteY3" fmla="*/ 35139 h 57436"/>
              <a:gd name="connsiteX4" fmla="*/ 16514 w 43256"/>
              <a:gd name="connsiteY4" fmla="*/ 38949 h 57436"/>
              <a:gd name="connsiteX5" fmla="*/ 15846 w 43256"/>
              <a:gd name="connsiteY5" fmla="*/ 37209 h 57436"/>
              <a:gd name="connsiteX6" fmla="*/ 28863 w 43256"/>
              <a:gd name="connsiteY6" fmla="*/ 34610 h 57436"/>
              <a:gd name="connsiteX7" fmla="*/ 28596 w 43256"/>
              <a:gd name="connsiteY7" fmla="*/ 36519 h 57436"/>
              <a:gd name="connsiteX8" fmla="*/ 34165 w 43256"/>
              <a:gd name="connsiteY8" fmla="*/ 22813 h 57436"/>
              <a:gd name="connsiteX9" fmla="*/ 37416 w 43256"/>
              <a:gd name="connsiteY9" fmla="*/ 29949 h 57436"/>
              <a:gd name="connsiteX10" fmla="*/ 41834 w 43256"/>
              <a:gd name="connsiteY10" fmla="*/ 15213 h 57436"/>
              <a:gd name="connsiteX11" fmla="*/ 40386 w 43256"/>
              <a:gd name="connsiteY11" fmla="*/ 17889 h 57436"/>
              <a:gd name="connsiteX12" fmla="*/ 38360 w 43256"/>
              <a:gd name="connsiteY12" fmla="*/ 5285 h 57436"/>
              <a:gd name="connsiteX13" fmla="*/ 38436 w 43256"/>
              <a:gd name="connsiteY13" fmla="*/ 6549 h 57436"/>
              <a:gd name="connsiteX14" fmla="*/ 29114 w 43256"/>
              <a:gd name="connsiteY14" fmla="*/ 3811 h 57436"/>
              <a:gd name="connsiteX15" fmla="*/ 29856 w 43256"/>
              <a:gd name="connsiteY15" fmla="*/ 2199 h 57436"/>
              <a:gd name="connsiteX16" fmla="*/ 22177 w 43256"/>
              <a:gd name="connsiteY16" fmla="*/ 4579 h 57436"/>
              <a:gd name="connsiteX17" fmla="*/ 22536 w 43256"/>
              <a:gd name="connsiteY17" fmla="*/ 3189 h 57436"/>
              <a:gd name="connsiteX18" fmla="*/ 14036 w 43256"/>
              <a:gd name="connsiteY18" fmla="*/ 5051 h 57436"/>
              <a:gd name="connsiteX19" fmla="*/ 15336 w 43256"/>
              <a:gd name="connsiteY19" fmla="*/ 6399 h 57436"/>
              <a:gd name="connsiteX20" fmla="*/ 4163 w 43256"/>
              <a:gd name="connsiteY20" fmla="*/ 15648 h 57436"/>
              <a:gd name="connsiteX21" fmla="*/ 3936 w 43256"/>
              <a:gd name="connsiteY21" fmla="*/ 14229 h 57436"/>
              <a:gd name="connsiteX0" fmla="*/ 3936 w 43256"/>
              <a:gd name="connsiteY0" fmla="*/ 14229 h 56262"/>
              <a:gd name="connsiteX1" fmla="*/ 5659 w 43256"/>
              <a:gd name="connsiteY1" fmla="*/ 6766 h 56262"/>
              <a:gd name="connsiteX2" fmla="*/ 14041 w 43256"/>
              <a:gd name="connsiteY2" fmla="*/ 5061 h 56262"/>
              <a:gd name="connsiteX3" fmla="*/ 22492 w 43256"/>
              <a:gd name="connsiteY3" fmla="*/ 3291 h 56262"/>
              <a:gd name="connsiteX4" fmla="*/ 25785 w 43256"/>
              <a:gd name="connsiteY4" fmla="*/ 59 h 56262"/>
              <a:gd name="connsiteX5" fmla="*/ 29869 w 43256"/>
              <a:gd name="connsiteY5" fmla="*/ 2340 h 56262"/>
              <a:gd name="connsiteX6" fmla="*/ 35499 w 43256"/>
              <a:gd name="connsiteY6" fmla="*/ 549 h 56262"/>
              <a:gd name="connsiteX7" fmla="*/ 38354 w 43256"/>
              <a:gd name="connsiteY7" fmla="*/ 5435 h 56262"/>
              <a:gd name="connsiteX8" fmla="*/ 42018 w 43256"/>
              <a:gd name="connsiteY8" fmla="*/ 10177 h 56262"/>
              <a:gd name="connsiteX9" fmla="*/ 41854 w 43256"/>
              <a:gd name="connsiteY9" fmla="*/ 15319 h 56262"/>
              <a:gd name="connsiteX10" fmla="*/ 43052 w 43256"/>
              <a:gd name="connsiteY10" fmla="*/ 23181 h 56262"/>
              <a:gd name="connsiteX11" fmla="*/ 37440 w 43256"/>
              <a:gd name="connsiteY11" fmla="*/ 30063 h 56262"/>
              <a:gd name="connsiteX12" fmla="*/ 35431 w 43256"/>
              <a:gd name="connsiteY12" fmla="*/ 35960 h 56262"/>
              <a:gd name="connsiteX13" fmla="*/ 28591 w 43256"/>
              <a:gd name="connsiteY13" fmla="*/ 36674 h 56262"/>
              <a:gd name="connsiteX14" fmla="*/ 23703 w 43256"/>
              <a:gd name="connsiteY14" fmla="*/ 42965 h 56262"/>
              <a:gd name="connsiteX15" fmla="*/ 16516 w 43256"/>
              <a:gd name="connsiteY15" fmla="*/ 39125 h 56262"/>
              <a:gd name="connsiteX16" fmla="*/ 5840 w 43256"/>
              <a:gd name="connsiteY16" fmla="*/ 35331 h 56262"/>
              <a:gd name="connsiteX17" fmla="*/ 1146 w 43256"/>
              <a:gd name="connsiteY17" fmla="*/ 31109 h 56262"/>
              <a:gd name="connsiteX18" fmla="*/ 2149 w 43256"/>
              <a:gd name="connsiteY18" fmla="*/ 25410 h 56262"/>
              <a:gd name="connsiteX19" fmla="*/ 31 w 43256"/>
              <a:gd name="connsiteY19" fmla="*/ 19563 h 56262"/>
              <a:gd name="connsiteX20" fmla="*/ 3899 w 43256"/>
              <a:gd name="connsiteY20" fmla="*/ 14366 h 56262"/>
              <a:gd name="connsiteX21" fmla="*/ 3936 w 43256"/>
              <a:gd name="connsiteY21" fmla="*/ 14229 h 56262"/>
              <a:gd name="connsiteX0" fmla="*/ 1221629 w 4181877"/>
              <a:gd name="connsiteY0" fmla="*/ 1733022 h 2063196"/>
              <a:gd name="connsiteX1" fmla="*/ 1177624 w 4181877"/>
              <a:gd name="connsiteY1" fmla="*/ 1777027 h 2063196"/>
              <a:gd name="connsiteX2" fmla="*/ 1221629 w 4181877"/>
              <a:gd name="connsiteY2" fmla="*/ 1733022 h 2063196"/>
              <a:gd name="connsiteX0" fmla="*/ 1184165 w 4181877"/>
              <a:gd name="connsiteY0" fmla="*/ 1719508 h 2063196"/>
              <a:gd name="connsiteX1" fmla="*/ 884067 w 4181877"/>
              <a:gd name="connsiteY1" fmla="*/ 2063196 h 2063196"/>
              <a:gd name="connsiteX0" fmla="*/ 1380817 w 4181877"/>
              <a:gd name="connsiteY0" fmla="*/ 1463863 h 2063196"/>
              <a:gd name="connsiteX1" fmla="*/ 1428113 w 4181877"/>
              <a:gd name="connsiteY1" fmla="*/ 1570238 h 2063196"/>
              <a:gd name="connsiteX2" fmla="*/ 1380817 w 4181877"/>
              <a:gd name="connsiteY2" fmla="*/ 1463863 h 2063196"/>
              <a:gd name="connsiteX0" fmla="*/ 4729 w 43256"/>
              <a:gd name="connsiteY0" fmla="*/ 26036 h 56262"/>
              <a:gd name="connsiteX1" fmla="*/ 2196 w 43256"/>
              <a:gd name="connsiteY1" fmla="*/ 25239 h 56262"/>
              <a:gd name="connsiteX2" fmla="*/ 6964 w 43256"/>
              <a:gd name="connsiteY2" fmla="*/ 34758 h 56262"/>
              <a:gd name="connsiteX3" fmla="*/ 5856 w 43256"/>
              <a:gd name="connsiteY3" fmla="*/ 35139 h 56262"/>
              <a:gd name="connsiteX4" fmla="*/ 16514 w 43256"/>
              <a:gd name="connsiteY4" fmla="*/ 38949 h 56262"/>
              <a:gd name="connsiteX5" fmla="*/ 15846 w 43256"/>
              <a:gd name="connsiteY5" fmla="*/ 37209 h 56262"/>
              <a:gd name="connsiteX6" fmla="*/ 28863 w 43256"/>
              <a:gd name="connsiteY6" fmla="*/ 34610 h 56262"/>
              <a:gd name="connsiteX7" fmla="*/ 28596 w 43256"/>
              <a:gd name="connsiteY7" fmla="*/ 36519 h 56262"/>
              <a:gd name="connsiteX8" fmla="*/ 34165 w 43256"/>
              <a:gd name="connsiteY8" fmla="*/ 22813 h 56262"/>
              <a:gd name="connsiteX9" fmla="*/ 37416 w 43256"/>
              <a:gd name="connsiteY9" fmla="*/ 29949 h 56262"/>
              <a:gd name="connsiteX10" fmla="*/ 41834 w 43256"/>
              <a:gd name="connsiteY10" fmla="*/ 15213 h 56262"/>
              <a:gd name="connsiteX11" fmla="*/ 40386 w 43256"/>
              <a:gd name="connsiteY11" fmla="*/ 17889 h 56262"/>
              <a:gd name="connsiteX12" fmla="*/ 38360 w 43256"/>
              <a:gd name="connsiteY12" fmla="*/ 5285 h 56262"/>
              <a:gd name="connsiteX13" fmla="*/ 38436 w 43256"/>
              <a:gd name="connsiteY13" fmla="*/ 6549 h 56262"/>
              <a:gd name="connsiteX14" fmla="*/ 29114 w 43256"/>
              <a:gd name="connsiteY14" fmla="*/ 3811 h 56262"/>
              <a:gd name="connsiteX15" fmla="*/ 29856 w 43256"/>
              <a:gd name="connsiteY15" fmla="*/ 2199 h 56262"/>
              <a:gd name="connsiteX16" fmla="*/ 22177 w 43256"/>
              <a:gd name="connsiteY16" fmla="*/ 4579 h 56262"/>
              <a:gd name="connsiteX17" fmla="*/ 22536 w 43256"/>
              <a:gd name="connsiteY17" fmla="*/ 3189 h 56262"/>
              <a:gd name="connsiteX18" fmla="*/ 14036 w 43256"/>
              <a:gd name="connsiteY18" fmla="*/ 5051 h 56262"/>
              <a:gd name="connsiteX19" fmla="*/ 15336 w 43256"/>
              <a:gd name="connsiteY19" fmla="*/ 6399 h 56262"/>
              <a:gd name="connsiteX20" fmla="*/ 4163 w 43256"/>
              <a:gd name="connsiteY20" fmla="*/ 15648 h 56262"/>
              <a:gd name="connsiteX21" fmla="*/ 3936 w 43256"/>
              <a:gd name="connsiteY21" fmla="*/ 14229 h 56262"/>
              <a:gd name="connsiteX0" fmla="*/ 3936 w 43256"/>
              <a:gd name="connsiteY0" fmla="*/ 14229 h 48458"/>
              <a:gd name="connsiteX1" fmla="*/ 5659 w 43256"/>
              <a:gd name="connsiteY1" fmla="*/ 6766 h 48458"/>
              <a:gd name="connsiteX2" fmla="*/ 14041 w 43256"/>
              <a:gd name="connsiteY2" fmla="*/ 5061 h 48458"/>
              <a:gd name="connsiteX3" fmla="*/ 22492 w 43256"/>
              <a:gd name="connsiteY3" fmla="*/ 3291 h 48458"/>
              <a:gd name="connsiteX4" fmla="*/ 25785 w 43256"/>
              <a:gd name="connsiteY4" fmla="*/ 59 h 48458"/>
              <a:gd name="connsiteX5" fmla="*/ 29869 w 43256"/>
              <a:gd name="connsiteY5" fmla="*/ 2340 h 48458"/>
              <a:gd name="connsiteX6" fmla="*/ 35499 w 43256"/>
              <a:gd name="connsiteY6" fmla="*/ 549 h 48458"/>
              <a:gd name="connsiteX7" fmla="*/ 38354 w 43256"/>
              <a:gd name="connsiteY7" fmla="*/ 5435 h 48458"/>
              <a:gd name="connsiteX8" fmla="*/ 42018 w 43256"/>
              <a:gd name="connsiteY8" fmla="*/ 10177 h 48458"/>
              <a:gd name="connsiteX9" fmla="*/ 41854 w 43256"/>
              <a:gd name="connsiteY9" fmla="*/ 15319 h 48458"/>
              <a:gd name="connsiteX10" fmla="*/ 43052 w 43256"/>
              <a:gd name="connsiteY10" fmla="*/ 23181 h 48458"/>
              <a:gd name="connsiteX11" fmla="*/ 37440 w 43256"/>
              <a:gd name="connsiteY11" fmla="*/ 30063 h 48458"/>
              <a:gd name="connsiteX12" fmla="*/ 35431 w 43256"/>
              <a:gd name="connsiteY12" fmla="*/ 35960 h 48458"/>
              <a:gd name="connsiteX13" fmla="*/ 28591 w 43256"/>
              <a:gd name="connsiteY13" fmla="*/ 36674 h 48458"/>
              <a:gd name="connsiteX14" fmla="*/ 23703 w 43256"/>
              <a:gd name="connsiteY14" fmla="*/ 42965 h 48458"/>
              <a:gd name="connsiteX15" fmla="*/ 16516 w 43256"/>
              <a:gd name="connsiteY15" fmla="*/ 39125 h 48458"/>
              <a:gd name="connsiteX16" fmla="*/ 5840 w 43256"/>
              <a:gd name="connsiteY16" fmla="*/ 35331 h 48458"/>
              <a:gd name="connsiteX17" fmla="*/ 1146 w 43256"/>
              <a:gd name="connsiteY17" fmla="*/ 31109 h 48458"/>
              <a:gd name="connsiteX18" fmla="*/ 2149 w 43256"/>
              <a:gd name="connsiteY18" fmla="*/ 25410 h 48458"/>
              <a:gd name="connsiteX19" fmla="*/ 31 w 43256"/>
              <a:gd name="connsiteY19" fmla="*/ 19563 h 48458"/>
              <a:gd name="connsiteX20" fmla="*/ 3899 w 43256"/>
              <a:gd name="connsiteY20" fmla="*/ 14366 h 48458"/>
              <a:gd name="connsiteX21" fmla="*/ 3936 w 43256"/>
              <a:gd name="connsiteY21" fmla="*/ 14229 h 48458"/>
              <a:gd name="connsiteX0" fmla="*/ 1221629 w 4181877"/>
              <a:gd name="connsiteY0" fmla="*/ 1733022 h 1777027"/>
              <a:gd name="connsiteX1" fmla="*/ 1177624 w 4181877"/>
              <a:gd name="connsiteY1" fmla="*/ 1777027 h 1777027"/>
              <a:gd name="connsiteX2" fmla="*/ 1221629 w 4181877"/>
              <a:gd name="connsiteY2" fmla="*/ 1733022 h 1777027"/>
              <a:gd name="connsiteX0" fmla="*/ 1184165 w 4181877"/>
              <a:gd name="connsiteY0" fmla="*/ 1719508 h 1777027"/>
              <a:gd name="connsiteX1" fmla="*/ 1577750 w 4181877"/>
              <a:gd name="connsiteY1" fmla="*/ 1369513 h 1777027"/>
              <a:gd name="connsiteX0" fmla="*/ 1380817 w 4181877"/>
              <a:gd name="connsiteY0" fmla="*/ 1463863 h 1777027"/>
              <a:gd name="connsiteX1" fmla="*/ 1428113 w 4181877"/>
              <a:gd name="connsiteY1" fmla="*/ 1570238 h 1777027"/>
              <a:gd name="connsiteX2" fmla="*/ 1380817 w 4181877"/>
              <a:gd name="connsiteY2" fmla="*/ 1463863 h 1777027"/>
              <a:gd name="connsiteX0" fmla="*/ 4729 w 43256"/>
              <a:gd name="connsiteY0" fmla="*/ 26036 h 48458"/>
              <a:gd name="connsiteX1" fmla="*/ 2196 w 43256"/>
              <a:gd name="connsiteY1" fmla="*/ 25239 h 48458"/>
              <a:gd name="connsiteX2" fmla="*/ 6964 w 43256"/>
              <a:gd name="connsiteY2" fmla="*/ 34758 h 48458"/>
              <a:gd name="connsiteX3" fmla="*/ 5856 w 43256"/>
              <a:gd name="connsiteY3" fmla="*/ 35139 h 48458"/>
              <a:gd name="connsiteX4" fmla="*/ 16514 w 43256"/>
              <a:gd name="connsiteY4" fmla="*/ 38949 h 48458"/>
              <a:gd name="connsiteX5" fmla="*/ 15846 w 43256"/>
              <a:gd name="connsiteY5" fmla="*/ 37209 h 48458"/>
              <a:gd name="connsiteX6" fmla="*/ 28863 w 43256"/>
              <a:gd name="connsiteY6" fmla="*/ 34610 h 48458"/>
              <a:gd name="connsiteX7" fmla="*/ 28596 w 43256"/>
              <a:gd name="connsiteY7" fmla="*/ 36519 h 48458"/>
              <a:gd name="connsiteX8" fmla="*/ 34165 w 43256"/>
              <a:gd name="connsiteY8" fmla="*/ 22813 h 48458"/>
              <a:gd name="connsiteX9" fmla="*/ 37416 w 43256"/>
              <a:gd name="connsiteY9" fmla="*/ 29949 h 48458"/>
              <a:gd name="connsiteX10" fmla="*/ 41834 w 43256"/>
              <a:gd name="connsiteY10" fmla="*/ 15213 h 48458"/>
              <a:gd name="connsiteX11" fmla="*/ 40386 w 43256"/>
              <a:gd name="connsiteY11" fmla="*/ 17889 h 48458"/>
              <a:gd name="connsiteX12" fmla="*/ 38360 w 43256"/>
              <a:gd name="connsiteY12" fmla="*/ 5285 h 48458"/>
              <a:gd name="connsiteX13" fmla="*/ 38436 w 43256"/>
              <a:gd name="connsiteY13" fmla="*/ 6549 h 48458"/>
              <a:gd name="connsiteX14" fmla="*/ 29114 w 43256"/>
              <a:gd name="connsiteY14" fmla="*/ 3811 h 48458"/>
              <a:gd name="connsiteX15" fmla="*/ 29856 w 43256"/>
              <a:gd name="connsiteY15" fmla="*/ 2199 h 48458"/>
              <a:gd name="connsiteX16" fmla="*/ 22177 w 43256"/>
              <a:gd name="connsiteY16" fmla="*/ 4579 h 48458"/>
              <a:gd name="connsiteX17" fmla="*/ 22536 w 43256"/>
              <a:gd name="connsiteY17" fmla="*/ 3189 h 48458"/>
              <a:gd name="connsiteX18" fmla="*/ 14036 w 43256"/>
              <a:gd name="connsiteY18" fmla="*/ 5051 h 48458"/>
              <a:gd name="connsiteX19" fmla="*/ 15336 w 43256"/>
              <a:gd name="connsiteY19" fmla="*/ 6399 h 48458"/>
              <a:gd name="connsiteX20" fmla="*/ 4163 w 43256"/>
              <a:gd name="connsiteY20" fmla="*/ 15648 h 48458"/>
              <a:gd name="connsiteX21" fmla="*/ 3936 w 43256"/>
              <a:gd name="connsiteY21" fmla="*/ 14229 h 48458"/>
              <a:gd name="connsiteX0" fmla="*/ 3936 w 43256"/>
              <a:gd name="connsiteY0" fmla="*/ 14229 h 47258"/>
              <a:gd name="connsiteX1" fmla="*/ 5659 w 43256"/>
              <a:gd name="connsiteY1" fmla="*/ 6766 h 47258"/>
              <a:gd name="connsiteX2" fmla="*/ 14041 w 43256"/>
              <a:gd name="connsiteY2" fmla="*/ 5061 h 47258"/>
              <a:gd name="connsiteX3" fmla="*/ 22492 w 43256"/>
              <a:gd name="connsiteY3" fmla="*/ 3291 h 47258"/>
              <a:gd name="connsiteX4" fmla="*/ 25785 w 43256"/>
              <a:gd name="connsiteY4" fmla="*/ 59 h 47258"/>
              <a:gd name="connsiteX5" fmla="*/ 29869 w 43256"/>
              <a:gd name="connsiteY5" fmla="*/ 2340 h 47258"/>
              <a:gd name="connsiteX6" fmla="*/ 35499 w 43256"/>
              <a:gd name="connsiteY6" fmla="*/ 549 h 47258"/>
              <a:gd name="connsiteX7" fmla="*/ 38354 w 43256"/>
              <a:gd name="connsiteY7" fmla="*/ 5435 h 47258"/>
              <a:gd name="connsiteX8" fmla="*/ 42018 w 43256"/>
              <a:gd name="connsiteY8" fmla="*/ 10177 h 47258"/>
              <a:gd name="connsiteX9" fmla="*/ 41854 w 43256"/>
              <a:gd name="connsiteY9" fmla="*/ 15319 h 47258"/>
              <a:gd name="connsiteX10" fmla="*/ 43052 w 43256"/>
              <a:gd name="connsiteY10" fmla="*/ 23181 h 47258"/>
              <a:gd name="connsiteX11" fmla="*/ 37440 w 43256"/>
              <a:gd name="connsiteY11" fmla="*/ 30063 h 47258"/>
              <a:gd name="connsiteX12" fmla="*/ 35431 w 43256"/>
              <a:gd name="connsiteY12" fmla="*/ 35960 h 47258"/>
              <a:gd name="connsiteX13" fmla="*/ 28591 w 43256"/>
              <a:gd name="connsiteY13" fmla="*/ 36674 h 47258"/>
              <a:gd name="connsiteX14" fmla="*/ 23703 w 43256"/>
              <a:gd name="connsiteY14" fmla="*/ 42965 h 47258"/>
              <a:gd name="connsiteX15" fmla="*/ 16516 w 43256"/>
              <a:gd name="connsiteY15" fmla="*/ 39125 h 47258"/>
              <a:gd name="connsiteX16" fmla="*/ 5840 w 43256"/>
              <a:gd name="connsiteY16" fmla="*/ 35331 h 47258"/>
              <a:gd name="connsiteX17" fmla="*/ 1146 w 43256"/>
              <a:gd name="connsiteY17" fmla="*/ 31109 h 47258"/>
              <a:gd name="connsiteX18" fmla="*/ 2149 w 43256"/>
              <a:gd name="connsiteY18" fmla="*/ 25410 h 47258"/>
              <a:gd name="connsiteX19" fmla="*/ 31 w 43256"/>
              <a:gd name="connsiteY19" fmla="*/ 19563 h 47258"/>
              <a:gd name="connsiteX20" fmla="*/ 3899 w 43256"/>
              <a:gd name="connsiteY20" fmla="*/ 14366 h 47258"/>
              <a:gd name="connsiteX21" fmla="*/ 3936 w 43256"/>
              <a:gd name="connsiteY21" fmla="*/ 14229 h 47258"/>
              <a:gd name="connsiteX0" fmla="*/ 1221629 w 4181877"/>
              <a:gd name="connsiteY0" fmla="*/ 1733022 h 1733022"/>
              <a:gd name="connsiteX1" fmla="*/ 1603293 w 4181877"/>
              <a:gd name="connsiteY1" fmla="*/ 1319827 h 1733022"/>
              <a:gd name="connsiteX2" fmla="*/ 1221629 w 4181877"/>
              <a:gd name="connsiteY2" fmla="*/ 1733022 h 1733022"/>
              <a:gd name="connsiteX0" fmla="*/ 1184165 w 4181877"/>
              <a:gd name="connsiteY0" fmla="*/ 1719508 h 1733022"/>
              <a:gd name="connsiteX1" fmla="*/ 1577750 w 4181877"/>
              <a:gd name="connsiteY1" fmla="*/ 1369513 h 1733022"/>
              <a:gd name="connsiteX0" fmla="*/ 1380817 w 4181877"/>
              <a:gd name="connsiteY0" fmla="*/ 1463863 h 1733022"/>
              <a:gd name="connsiteX1" fmla="*/ 1428113 w 4181877"/>
              <a:gd name="connsiteY1" fmla="*/ 1570238 h 1733022"/>
              <a:gd name="connsiteX2" fmla="*/ 1380817 w 4181877"/>
              <a:gd name="connsiteY2" fmla="*/ 1463863 h 1733022"/>
              <a:gd name="connsiteX0" fmla="*/ 4729 w 43256"/>
              <a:gd name="connsiteY0" fmla="*/ 26036 h 47258"/>
              <a:gd name="connsiteX1" fmla="*/ 2196 w 43256"/>
              <a:gd name="connsiteY1" fmla="*/ 25239 h 47258"/>
              <a:gd name="connsiteX2" fmla="*/ 6964 w 43256"/>
              <a:gd name="connsiteY2" fmla="*/ 34758 h 47258"/>
              <a:gd name="connsiteX3" fmla="*/ 5856 w 43256"/>
              <a:gd name="connsiteY3" fmla="*/ 35139 h 47258"/>
              <a:gd name="connsiteX4" fmla="*/ 16514 w 43256"/>
              <a:gd name="connsiteY4" fmla="*/ 38949 h 47258"/>
              <a:gd name="connsiteX5" fmla="*/ 15846 w 43256"/>
              <a:gd name="connsiteY5" fmla="*/ 37209 h 47258"/>
              <a:gd name="connsiteX6" fmla="*/ 28863 w 43256"/>
              <a:gd name="connsiteY6" fmla="*/ 34610 h 47258"/>
              <a:gd name="connsiteX7" fmla="*/ 28596 w 43256"/>
              <a:gd name="connsiteY7" fmla="*/ 36519 h 47258"/>
              <a:gd name="connsiteX8" fmla="*/ 34165 w 43256"/>
              <a:gd name="connsiteY8" fmla="*/ 22813 h 47258"/>
              <a:gd name="connsiteX9" fmla="*/ 37416 w 43256"/>
              <a:gd name="connsiteY9" fmla="*/ 29949 h 47258"/>
              <a:gd name="connsiteX10" fmla="*/ 41834 w 43256"/>
              <a:gd name="connsiteY10" fmla="*/ 15213 h 47258"/>
              <a:gd name="connsiteX11" fmla="*/ 40386 w 43256"/>
              <a:gd name="connsiteY11" fmla="*/ 17889 h 47258"/>
              <a:gd name="connsiteX12" fmla="*/ 38360 w 43256"/>
              <a:gd name="connsiteY12" fmla="*/ 5285 h 47258"/>
              <a:gd name="connsiteX13" fmla="*/ 38436 w 43256"/>
              <a:gd name="connsiteY13" fmla="*/ 6549 h 47258"/>
              <a:gd name="connsiteX14" fmla="*/ 29114 w 43256"/>
              <a:gd name="connsiteY14" fmla="*/ 3811 h 47258"/>
              <a:gd name="connsiteX15" fmla="*/ 29856 w 43256"/>
              <a:gd name="connsiteY15" fmla="*/ 2199 h 47258"/>
              <a:gd name="connsiteX16" fmla="*/ 22177 w 43256"/>
              <a:gd name="connsiteY16" fmla="*/ 4579 h 47258"/>
              <a:gd name="connsiteX17" fmla="*/ 22536 w 43256"/>
              <a:gd name="connsiteY17" fmla="*/ 3189 h 47258"/>
              <a:gd name="connsiteX18" fmla="*/ 14036 w 43256"/>
              <a:gd name="connsiteY18" fmla="*/ 5051 h 47258"/>
              <a:gd name="connsiteX19" fmla="*/ 15336 w 43256"/>
              <a:gd name="connsiteY19" fmla="*/ 6399 h 47258"/>
              <a:gd name="connsiteX20" fmla="*/ 4163 w 43256"/>
              <a:gd name="connsiteY20" fmla="*/ 15648 h 47258"/>
              <a:gd name="connsiteX21" fmla="*/ 3936 w 43256"/>
              <a:gd name="connsiteY21" fmla="*/ 14229 h 47258"/>
              <a:gd name="connsiteX0" fmla="*/ 3936 w 43256"/>
              <a:gd name="connsiteY0" fmla="*/ 14229 h 47258"/>
              <a:gd name="connsiteX1" fmla="*/ 5659 w 43256"/>
              <a:gd name="connsiteY1" fmla="*/ 6766 h 47258"/>
              <a:gd name="connsiteX2" fmla="*/ 14041 w 43256"/>
              <a:gd name="connsiteY2" fmla="*/ 5061 h 47258"/>
              <a:gd name="connsiteX3" fmla="*/ 22492 w 43256"/>
              <a:gd name="connsiteY3" fmla="*/ 3291 h 47258"/>
              <a:gd name="connsiteX4" fmla="*/ 25785 w 43256"/>
              <a:gd name="connsiteY4" fmla="*/ 59 h 47258"/>
              <a:gd name="connsiteX5" fmla="*/ 29869 w 43256"/>
              <a:gd name="connsiteY5" fmla="*/ 2340 h 47258"/>
              <a:gd name="connsiteX6" fmla="*/ 35499 w 43256"/>
              <a:gd name="connsiteY6" fmla="*/ 549 h 47258"/>
              <a:gd name="connsiteX7" fmla="*/ 38354 w 43256"/>
              <a:gd name="connsiteY7" fmla="*/ 5435 h 47258"/>
              <a:gd name="connsiteX8" fmla="*/ 42018 w 43256"/>
              <a:gd name="connsiteY8" fmla="*/ 10177 h 47258"/>
              <a:gd name="connsiteX9" fmla="*/ 41854 w 43256"/>
              <a:gd name="connsiteY9" fmla="*/ 15319 h 47258"/>
              <a:gd name="connsiteX10" fmla="*/ 43052 w 43256"/>
              <a:gd name="connsiteY10" fmla="*/ 23181 h 47258"/>
              <a:gd name="connsiteX11" fmla="*/ 37440 w 43256"/>
              <a:gd name="connsiteY11" fmla="*/ 30063 h 47258"/>
              <a:gd name="connsiteX12" fmla="*/ 35431 w 43256"/>
              <a:gd name="connsiteY12" fmla="*/ 35960 h 47258"/>
              <a:gd name="connsiteX13" fmla="*/ 28591 w 43256"/>
              <a:gd name="connsiteY13" fmla="*/ 36674 h 47258"/>
              <a:gd name="connsiteX14" fmla="*/ 23703 w 43256"/>
              <a:gd name="connsiteY14" fmla="*/ 42965 h 47258"/>
              <a:gd name="connsiteX15" fmla="*/ 16516 w 43256"/>
              <a:gd name="connsiteY15" fmla="*/ 39125 h 47258"/>
              <a:gd name="connsiteX16" fmla="*/ 5840 w 43256"/>
              <a:gd name="connsiteY16" fmla="*/ 35331 h 47258"/>
              <a:gd name="connsiteX17" fmla="*/ 1146 w 43256"/>
              <a:gd name="connsiteY17" fmla="*/ 31109 h 47258"/>
              <a:gd name="connsiteX18" fmla="*/ 2149 w 43256"/>
              <a:gd name="connsiteY18" fmla="*/ 25410 h 47258"/>
              <a:gd name="connsiteX19" fmla="*/ 31 w 43256"/>
              <a:gd name="connsiteY19" fmla="*/ 19563 h 47258"/>
              <a:gd name="connsiteX20" fmla="*/ 3899 w 43256"/>
              <a:gd name="connsiteY20" fmla="*/ 14366 h 47258"/>
              <a:gd name="connsiteX21" fmla="*/ 3936 w 43256"/>
              <a:gd name="connsiteY21" fmla="*/ 14229 h 47258"/>
              <a:gd name="connsiteX0" fmla="*/ 1221629 w 4181877"/>
              <a:gd name="connsiteY0" fmla="*/ 1733022 h 1733022"/>
              <a:gd name="connsiteX1" fmla="*/ 1603293 w 4181877"/>
              <a:gd name="connsiteY1" fmla="*/ 1319827 h 1733022"/>
              <a:gd name="connsiteX2" fmla="*/ 1221629 w 4181877"/>
              <a:gd name="connsiteY2" fmla="*/ 1733022 h 1733022"/>
              <a:gd name="connsiteX0" fmla="*/ 1531007 w 4181877"/>
              <a:gd name="connsiteY0" fmla="*/ 1372666 h 1733022"/>
              <a:gd name="connsiteX1" fmla="*/ 1577750 w 4181877"/>
              <a:gd name="connsiteY1" fmla="*/ 1369513 h 1733022"/>
              <a:gd name="connsiteX0" fmla="*/ 1380817 w 4181877"/>
              <a:gd name="connsiteY0" fmla="*/ 1463863 h 1733022"/>
              <a:gd name="connsiteX1" fmla="*/ 1428113 w 4181877"/>
              <a:gd name="connsiteY1" fmla="*/ 1570238 h 1733022"/>
              <a:gd name="connsiteX2" fmla="*/ 1380817 w 4181877"/>
              <a:gd name="connsiteY2" fmla="*/ 1463863 h 1733022"/>
              <a:gd name="connsiteX0" fmla="*/ 4729 w 43256"/>
              <a:gd name="connsiteY0" fmla="*/ 26036 h 47258"/>
              <a:gd name="connsiteX1" fmla="*/ 2196 w 43256"/>
              <a:gd name="connsiteY1" fmla="*/ 25239 h 47258"/>
              <a:gd name="connsiteX2" fmla="*/ 6964 w 43256"/>
              <a:gd name="connsiteY2" fmla="*/ 34758 h 47258"/>
              <a:gd name="connsiteX3" fmla="*/ 5856 w 43256"/>
              <a:gd name="connsiteY3" fmla="*/ 35139 h 47258"/>
              <a:gd name="connsiteX4" fmla="*/ 16514 w 43256"/>
              <a:gd name="connsiteY4" fmla="*/ 38949 h 47258"/>
              <a:gd name="connsiteX5" fmla="*/ 15846 w 43256"/>
              <a:gd name="connsiteY5" fmla="*/ 37209 h 47258"/>
              <a:gd name="connsiteX6" fmla="*/ 28863 w 43256"/>
              <a:gd name="connsiteY6" fmla="*/ 34610 h 47258"/>
              <a:gd name="connsiteX7" fmla="*/ 28596 w 43256"/>
              <a:gd name="connsiteY7" fmla="*/ 36519 h 47258"/>
              <a:gd name="connsiteX8" fmla="*/ 34165 w 43256"/>
              <a:gd name="connsiteY8" fmla="*/ 22813 h 47258"/>
              <a:gd name="connsiteX9" fmla="*/ 37416 w 43256"/>
              <a:gd name="connsiteY9" fmla="*/ 29949 h 47258"/>
              <a:gd name="connsiteX10" fmla="*/ 41834 w 43256"/>
              <a:gd name="connsiteY10" fmla="*/ 15213 h 47258"/>
              <a:gd name="connsiteX11" fmla="*/ 40386 w 43256"/>
              <a:gd name="connsiteY11" fmla="*/ 17889 h 47258"/>
              <a:gd name="connsiteX12" fmla="*/ 38360 w 43256"/>
              <a:gd name="connsiteY12" fmla="*/ 5285 h 47258"/>
              <a:gd name="connsiteX13" fmla="*/ 38436 w 43256"/>
              <a:gd name="connsiteY13" fmla="*/ 6549 h 47258"/>
              <a:gd name="connsiteX14" fmla="*/ 29114 w 43256"/>
              <a:gd name="connsiteY14" fmla="*/ 3811 h 47258"/>
              <a:gd name="connsiteX15" fmla="*/ 29856 w 43256"/>
              <a:gd name="connsiteY15" fmla="*/ 2199 h 47258"/>
              <a:gd name="connsiteX16" fmla="*/ 22177 w 43256"/>
              <a:gd name="connsiteY16" fmla="*/ 4579 h 47258"/>
              <a:gd name="connsiteX17" fmla="*/ 22536 w 43256"/>
              <a:gd name="connsiteY17" fmla="*/ 3189 h 47258"/>
              <a:gd name="connsiteX18" fmla="*/ 14036 w 43256"/>
              <a:gd name="connsiteY18" fmla="*/ 5051 h 47258"/>
              <a:gd name="connsiteX19" fmla="*/ 15336 w 43256"/>
              <a:gd name="connsiteY19" fmla="*/ 6399 h 47258"/>
              <a:gd name="connsiteX20" fmla="*/ 4163 w 43256"/>
              <a:gd name="connsiteY20" fmla="*/ 15648 h 47258"/>
              <a:gd name="connsiteX21" fmla="*/ 3936 w 43256"/>
              <a:gd name="connsiteY21" fmla="*/ 14229 h 47258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568470 w 4181877"/>
              <a:gd name="connsiteY0" fmla="*/ 1307353 h 1584906"/>
              <a:gd name="connsiteX1" fmla="*/ 1603293 w 4181877"/>
              <a:gd name="connsiteY1" fmla="*/ 1319827 h 1584906"/>
              <a:gd name="connsiteX2" fmla="*/ 1568470 w 4181877"/>
              <a:gd name="connsiteY2" fmla="*/ 1307353 h 1584906"/>
              <a:gd name="connsiteX0" fmla="*/ 1531007 w 4181877"/>
              <a:gd name="connsiteY0" fmla="*/ 1372666 h 1584906"/>
              <a:gd name="connsiteX1" fmla="*/ 1577750 w 4181877"/>
              <a:gd name="connsiteY1" fmla="*/ 1369513 h 1584906"/>
              <a:gd name="connsiteX0" fmla="*/ 1380817 w 4181877"/>
              <a:gd name="connsiteY0" fmla="*/ 1463863 h 1584906"/>
              <a:gd name="connsiteX1" fmla="*/ 1428113 w 4181877"/>
              <a:gd name="connsiteY1" fmla="*/ 1570238 h 1584906"/>
              <a:gd name="connsiteX2" fmla="*/ 1380817 w 4181877"/>
              <a:gd name="connsiteY2" fmla="*/ 1463863 h 1584906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568470 w 4181877"/>
              <a:gd name="connsiteY0" fmla="*/ 1307353 h 1584906"/>
              <a:gd name="connsiteX1" fmla="*/ 1603293 w 4181877"/>
              <a:gd name="connsiteY1" fmla="*/ 1319827 h 1584906"/>
              <a:gd name="connsiteX2" fmla="*/ 1568470 w 4181877"/>
              <a:gd name="connsiteY2" fmla="*/ 1307353 h 1584906"/>
              <a:gd name="connsiteX0" fmla="*/ 1531007 w 4181877"/>
              <a:gd name="connsiteY0" fmla="*/ 1372666 h 1584906"/>
              <a:gd name="connsiteX1" fmla="*/ 1577750 w 4181877"/>
              <a:gd name="connsiteY1" fmla="*/ 1369513 h 1584906"/>
              <a:gd name="connsiteX0" fmla="*/ 1380817 w 4181877"/>
              <a:gd name="connsiteY0" fmla="*/ 1463863 h 1584906"/>
              <a:gd name="connsiteX1" fmla="*/ 1585768 w 4181877"/>
              <a:gd name="connsiteY1" fmla="*/ 1333755 h 1584906"/>
              <a:gd name="connsiteX2" fmla="*/ 1380817 w 4181877"/>
              <a:gd name="connsiteY2" fmla="*/ 1463863 h 1584906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181877" h="1584906">
                <a:moveTo>
                  <a:pt x="1568470" y="1307353"/>
                </a:moveTo>
                <a:lnTo>
                  <a:pt x="1603293" y="1319827"/>
                </a:lnTo>
                <a:cubicBezTo>
                  <a:pt x="1603293" y="1295524"/>
                  <a:pt x="1568470" y="1307353"/>
                  <a:pt x="1568470" y="1307353"/>
                </a:cubicBezTo>
                <a:close/>
              </a:path>
              <a:path w="4181877" h="1584906">
                <a:moveTo>
                  <a:pt x="1531007" y="1372666"/>
                </a:moveTo>
                <a:lnTo>
                  <a:pt x="1577750" y="1369513"/>
                </a:lnTo>
              </a:path>
              <a:path w="4181877" h="1584906">
                <a:moveTo>
                  <a:pt x="1380817" y="1463863"/>
                </a:moveTo>
                <a:lnTo>
                  <a:pt x="1585768" y="1333755"/>
                </a:lnTo>
                <a:lnTo>
                  <a:pt x="1380817" y="1463863"/>
                </a:ln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Звонко птичка  щебетала.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флейта нам играла.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001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-0.88142 0.017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80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15 0.0176 L -0.32361 0.0071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38" y="-53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----\Pictures\АНАМАЦИИ\цветы растения\0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08962"/>
            <a:ext cx="3096344" cy="57024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----\Pictures\предметные картинки\дома замки\164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7" t="19687" r="51369" b="39399"/>
          <a:stretch/>
        </p:blipFill>
        <p:spPr bwMode="auto">
          <a:xfrm>
            <a:off x="-704591" y="2790497"/>
            <a:ext cx="5087405" cy="4417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----\Desktop\картинки\Анимациии\аимации\животные\130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6247804"/>
            <a:ext cx="1008112" cy="6352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:\кларнет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0195">
            <a:off x="2250885" y="2010343"/>
            <a:ext cx="5429766" cy="37267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----\Pictures\АНАМАЦИИ\аимации\разное\85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-9639"/>
            <a:ext cx="1175407" cy="11166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Выноска-облако 3"/>
          <p:cNvSpPr/>
          <p:nvPr/>
        </p:nvSpPr>
        <p:spPr>
          <a:xfrm>
            <a:off x="9324788" y="-9639"/>
            <a:ext cx="4464496" cy="201105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1262154 w 4176463"/>
              <a:gd name="connsiteY0" fmla="*/ 1782198 h 1584176"/>
              <a:gd name="connsiteX1" fmla="*/ 1218149 w 4176463"/>
              <a:gd name="connsiteY1" fmla="*/ 1826203 h 1584176"/>
              <a:gd name="connsiteX2" fmla="*/ 1174144 w 4176463"/>
              <a:gd name="connsiteY2" fmla="*/ 1782198 h 1584176"/>
              <a:gd name="connsiteX3" fmla="*/ 1218149 w 4176463"/>
              <a:gd name="connsiteY3" fmla="*/ 1738193 h 1584176"/>
              <a:gd name="connsiteX4" fmla="*/ 1262154 w 4176463"/>
              <a:gd name="connsiteY4" fmla="*/ 1782198 h 1584176"/>
              <a:gd name="connsiteX0" fmla="*/ 1356705 w 4176463"/>
              <a:gd name="connsiteY0" fmla="*/ 1724679 h 1584176"/>
              <a:gd name="connsiteX1" fmla="*/ 1268695 w 4176463"/>
              <a:gd name="connsiteY1" fmla="*/ 1812689 h 1584176"/>
              <a:gd name="connsiteX2" fmla="*/ 1180685 w 4176463"/>
              <a:gd name="connsiteY2" fmla="*/ 1724679 h 1584176"/>
              <a:gd name="connsiteX3" fmla="*/ 1268695 w 4176463"/>
              <a:gd name="connsiteY3" fmla="*/ 1636669 h 1584176"/>
              <a:gd name="connsiteX4" fmla="*/ 1356705 w 4176463"/>
              <a:gd name="connsiteY4" fmla="*/ 1724679 h 1584176"/>
              <a:gd name="connsiteX0" fmla="*/ 1509352 w 4176463"/>
              <a:gd name="connsiteY0" fmla="*/ 1601049 h 1584176"/>
              <a:gd name="connsiteX1" fmla="*/ 1377337 w 4176463"/>
              <a:gd name="connsiteY1" fmla="*/ 1733064 h 1584176"/>
              <a:gd name="connsiteX2" fmla="*/ 1245322 w 4176463"/>
              <a:gd name="connsiteY2" fmla="*/ 1601049 h 1584176"/>
              <a:gd name="connsiteX3" fmla="*/ 1377337 w 4176463"/>
              <a:gd name="connsiteY3" fmla="*/ 1469034 h 1584176"/>
              <a:gd name="connsiteX4" fmla="*/ 1509352 w 4176463"/>
              <a:gd name="connsiteY4" fmla="*/ 1601049 h 1584176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9659"/>
              <a:gd name="connsiteX1" fmla="*/ 5659 w 43256"/>
              <a:gd name="connsiteY1" fmla="*/ 6766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1265634 w 4181877"/>
              <a:gd name="connsiteY0" fmla="*/ 1777027 h 1821032"/>
              <a:gd name="connsiteX1" fmla="*/ 1221629 w 4181877"/>
              <a:gd name="connsiteY1" fmla="*/ 1821032 h 1821032"/>
              <a:gd name="connsiteX2" fmla="*/ 1177624 w 4181877"/>
              <a:gd name="connsiteY2" fmla="*/ 1777027 h 1821032"/>
              <a:gd name="connsiteX3" fmla="*/ 1221629 w 4181877"/>
              <a:gd name="connsiteY3" fmla="*/ 1733022 h 1821032"/>
              <a:gd name="connsiteX4" fmla="*/ 1265634 w 4181877"/>
              <a:gd name="connsiteY4" fmla="*/ 1777027 h 1821032"/>
              <a:gd name="connsiteX0" fmla="*/ 1360185 w 4181877"/>
              <a:gd name="connsiteY0" fmla="*/ 1719508 h 1821032"/>
              <a:gd name="connsiteX1" fmla="*/ 1272175 w 4181877"/>
              <a:gd name="connsiteY1" fmla="*/ 1807518 h 1821032"/>
              <a:gd name="connsiteX2" fmla="*/ 1184165 w 4181877"/>
              <a:gd name="connsiteY2" fmla="*/ 1719508 h 1821032"/>
              <a:gd name="connsiteX3" fmla="*/ 1272175 w 4181877"/>
              <a:gd name="connsiteY3" fmla="*/ 1631498 h 1821032"/>
              <a:gd name="connsiteX4" fmla="*/ 1360185 w 4181877"/>
              <a:gd name="connsiteY4" fmla="*/ 1719508 h 1821032"/>
              <a:gd name="connsiteX0" fmla="*/ 1512832 w 4181877"/>
              <a:gd name="connsiteY0" fmla="*/ 1595878 h 1821032"/>
              <a:gd name="connsiteX1" fmla="*/ 1380817 w 4181877"/>
              <a:gd name="connsiteY1" fmla="*/ 1727893 h 1821032"/>
              <a:gd name="connsiteX2" fmla="*/ 1380817 w 4181877"/>
              <a:gd name="connsiteY2" fmla="*/ 1463863 h 1821032"/>
              <a:gd name="connsiteX3" fmla="*/ 1512832 w 4181877"/>
              <a:gd name="connsiteY3" fmla="*/ 1595878 h 1821032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4229 h 49659"/>
              <a:gd name="connsiteX1" fmla="*/ 5659 w 43256"/>
              <a:gd name="connsiteY1" fmla="*/ 6766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1265634 w 4181877"/>
              <a:gd name="connsiteY0" fmla="*/ 1777027 h 1821032"/>
              <a:gd name="connsiteX1" fmla="*/ 1221629 w 4181877"/>
              <a:gd name="connsiteY1" fmla="*/ 1821032 h 1821032"/>
              <a:gd name="connsiteX2" fmla="*/ 1177624 w 4181877"/>
              <a:gd name="connsiteY2" fmla="*/ 1777027 h 1821032"/>
              <a:gd name="connsiteX3" fmla="*/ 1221629 w 4181877"/>
              <a:gd name="connsiteY3" fmla="*/ 1733022 h 1821032"/>
              <a:gd name="connsiteX4" fmla="*/ 1265634 w 4181877"/>
              <a:gd name="connsiteY4" fmla="*/ 1777027 h 1821032"/>
              <a:gd name="connsiteX0" fmla="*/ 1360185 w 4181877"/>
              <a:gd name="connsiteY0" fmla="*/ 1719508 h 1821032"/>
              <a:gd name="connsiteX1" fmla="*/ 1272175 w 4181877"/>
              <a:gd name="connsiteY1" fmla="*/ 1807518 h 1821032"/>
              <a:gd name="connsiteX2" fmla="*/ 1184165 w 4181877"/>
              <a:gd name="connsiteY2" fmla="*/ 1719508 h 1821032"/>
              <a:gd name="connsiteX3" fmla="*/ 1272175 w 4181877"/>
              <a:gd name="connsiteY3" fmla="*/ 1631498 h 1821032"/>
              <a:gd name="connsiteX4" fmla="*/ 1360185 w 4181877"/>
              <a:gd name="connsiteY4" fmla="*/ 1719508 h 1821032"/>
              <a:gd name="connsiteX0" fmla="*/ 1512832 w 4181877"/>
              <a:gd name="connsiteY0" fmla="*/ 1595878 h 1821032"/>
              <a:gd name="connsiteX1" fmla="*/ 1380817 w 4181877"/>
              <a:gd name="connsiteY1" fmla="*/ 1727893 h 1821032"/>
              <a:gd name="connsiteX2" fmla="*/ 1380817 w 4181877"/>
              <a:gd name="connsiteY2" fmla="*/ 1463863 h 1821032"/>
              <a:gd name="connsiteX3" fmla="*/ 1512832 w 4181877"/>
              <a:gd name="connsiteY3" fmla="*/ 1595878 h 1821032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4229 h 49659"/>
              <a:gd name="connsiteX1" fmla="*/ 5659 w 43256"/>
              <a:gd name="connsiteY1" fmla="*/ 6766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1265634 w 4181877"/>
              <a:gd name="connsiteY0" fmla="*/ 1777027 h 1821032"/>
              <a:gd name="connsiteX1" fmla="*/ 1221629 w 4181877"/>
              <a:gd name="connsiteY1" fmla="*/ 1821032 h 1821032"/>
              <a:gd name="connsiteX2" fmla="*/ 1177624 w 4181877"/>
              <a:gd name="connsiteY2" fmla="*/ 1777027 h 1821032"/>
              <a:gd name="connsiteX3" fmla="*/ 1221629 w 4181877"/>
              <a:gd name="connsiteY3" fmla="*/ 1733022 h 1821032"/>
              <a:gd name="connsiteX4" fmla="*/ 1265634 w 4181877"/>
              <a:gd name="connsiteY4" fmla="*/ 1777027 h 1821032"/>
              <a:gd name="connsiteX0" fmla="*/ 1360185 w 4181877"/>
              <a:gd name="connsiteY0" fmla="*/ 1719508 h 1821032"/>
              <a:gd name="connsiteX1" fmla="*/ 1272175 w 4181877"/>
              <a:gd name="connsiteY1" fmla="*/ 1807518 h 1821032"/>
              <a:gd name="connsiteX2" fmla="*/ 1184165 w 4181877"/>
              <a:gd name="connsiteY2" fmla="*/ 1719508 h 1821032"/>
              <a:gd name="connsiteX3" fmla="*/ 1272175 w 4181877"/>
              <a:gd name="connsiteY3" fmla="*/ 1631498 h 1821032"/>
              <a:gd name="connsiteX4" fmla="*/ 1360185 w 4181877"/>
              <a:gd name="connsiteY4" fmla="*/ 1719508 h 1821032"/>
              <a:gd name="connsiteX0" fmla="*/ 1512832 w 4181877"/>
              <a:gd name="connsiteY0" fmla="*/ 1595878 h 1821032"/>
              <a:gd name="connsiteX1" fmla="*/ 1380817 w 4181877"/>
              <a:gd name="connsiteY1" fmla="*/ 1727893 h 1821032"/>
              <a:gd name="connsiteX2" fmla="*/ 1380817 w 4181877"/>
              <a:gd name="connsiteY2" fmla="*/ 1463863 h 1821032"/>
              <a:gd name="connsiteX3" fmla="*/ 1512832 w 4181877"/>
              <a:gd name="connsiteY3" fmla="*/ 1595878 h 1821032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4229 h 49659"/>
              <a:gd name="connsiteX1" fmla="*/ 5659 w 43256"/>
              <a:gd name="connsiteY1" fmla="*/ 6766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1265634 w 4181877"/>
              <a:gd name="connsiteY0" fmla="*/ 1777027 h 1821032"/>
              <a:gd name="connsiteX1" fmla="*/ 1221629 w 4181877"/>
              <a:gd name="connsiteY1" fmla="*/ 1821032 h 1821032"/>
              <a:gd name="connsiteX2" fmla="*/ 1177624 w 4181877"/>
              <a:gd name="connsiteY2" fmla="*/ 1777027 h 1821032"/>
              <a:gd name="connsiteX3" fmla="*/ 1221629 w 4181877"/>
              <a:gd name="connsiteY3" fmla="*/ 1733022 h 1821032"/>
              <a:gd name="connsiteX4" fmla="*/ 1265634 w 4181877"/>
              <a:gd name="connsiteY4" fmla="*/ 1777027 h 1821032"/>
              <a:gd name="connsiteX0" fmla="*/ 1360185 w 4181877"/>
              <a:gd name="connsiteY0" fmla="*/ 1719508 h 1821032"/>
              <a:gd name="connsiteX1" fmla="*/ 1272175 w 4181877"/>
              <a:gd name="connsiteY1" fmla="*/ 1807518 h 1821032"/>
              <a:gd name="connsiteX2" fmla="*/ 1184165 w 4181877"/>
              <a:gd name="connsiteY2" fmla="*/ 1719508 h 1821032"/>
              <a:gd name="connsiteX3" fmla="*/ 1272175 w 4181877"/>
              <a:gd name="connsiteY3" fmla="*/ 1631498 h 1821032"/>
              <a:gd name="connsiteX4" fmla="*/ 1360185 w 4181877"/>
              <a:gd name="connsiteY4" fmla="*/ 1719508 h 1821032"/>
              <a:gd name="connsiteX0" fmla="*/ 1380817 w 4181877"/>
              <a:gd name="connsiteY0" fmla="*/ 1463863 h 1821032"/>
              <a:gd name="connsiteX1" fmla="*/ 1380817 w 4181877"/>
              <a:gd name="connsiteY1" fmla="*/ 1727893 h 1821032"/>
              <a:gd name="connsiteX2" fmla="*/ 1380817 w 4181877"/>
              <a:gd name="connsiteY2" fmla="*/ 1463863 h 1821032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4229 h 54004"/>
              <a:gd name="connsiteX1" fmla="*/ 5659 w 43256"/>
              <a:gd name="connsiteY1" fmla="*/ 6766 h 54004"/>
              <a:gd name="connsiteX2" fmla="*/ 14041 w 43256"/>
              <a:gd name="connsiteY2" fmla="*/ 5061 h 54004"/>
              <a:gd name="connsiteX3" fmla="*/ 22492 w 43256"/>
              <a:gd name="connsiteY3" fmla="*/ 3291 h 54004"/>
              <a:gd name="connsiteX4" fmla="*/ 25785 w 43256"/>
              <a:gd name="connsiteY4" fmla="*/ 59 h 54004"/>
              <a:gd name="connsiteX5" fmla="*/ 29869 w 43256"/>
              <a:gd name="connsiteY5" fmla="*/ 2340 h 54004"/>
              <a:gd name="connsiteX6" fmla="*/ 35499 w 43256"/>
              <a:gd name="connsiteY6" fmla="*/ 549 h 54004"/>
              <a:gd name="connsiteX7" fmla="*/ 38354 w 43256"/>
              <a:gd name="connsiteY7" fmla="*/ 5435 h 54004"/>
              <a:gd name="connsiteX8" fmla="*/ 42018 w 43256"/>
              <a:gd name="connsiteY8" fmla="*/ 10177 h 54004"/>
              <a:gd name="connsiteX9" fmla="*/ 41854 w 43256"/>
              <a:gd name="connsiteY9" fmla="*/ 15319 h 54004"/>
              <a:gd name="connsiteX10" fmla="*/ 43052 w 43256"/>
              <a:gd name="connsiteY10" fmla="*/ 23181 h 54004"/>
              <a:gd name="connsiteX11" fmla="*/ 37440 w 43256"/>
              <a:gd name="connsiteY11" fmla="*/ 30063 h 54004"/>
              <a:gd name="connsiteX12" fmla="*/ 35431 w 43256"/>
              <a:gd name="connsiteY12" fmla="*/ 35960 h 54004"/>
              <a:gd name="connsiteX13" fmla="*/ 28591 w 43256"/>
              <a:gd name="connsiteY13" fmla="*/ 36674 h 54004"/>
              <a:gd name="connsiteX14" fmla="*/ 23703 w 43256"/>
              <a:gd name="connsiteY14" fmla="*/ 42965 h 54004"/>
              <a:gd name="connsiteX15" fmla="*/ 16516 w 43256"/>
              <a:gd name="connsiteY15" fmla="*/ 39125 h 54004"/>
              <a:gd name="connsiteX16" fmla="*/ 5840 w 43256"/>
              <a:gd name="connsiteY16" fmla="*/ 35331 h 54004"/>
              <a:gd name="connsiteX17" fmla="*/ 1146 w 43256"/>
              <a:gd name="connsiteY17" fmla="*/ 31109 h 54004"/>
              <a:gd name="connsiteX18" fmla="*/ 2149 w 43256"/>
              <a:gd name="connsiteY18" fmla="*/ 25410 h 54004"/>
              <a:gd name="connsiteX19" fmla="*/ 31 w 43256"/>
              <a:gd name="connsiteY19" fmla="*/ 19563 h 54004"/>
              <a:gd name="connsiteX20" fmla="*/ 3899 w 43256"/>
              <a:gd name="connsiteY20" fmla="*/ 14366 h 54004"/>
              <a:gd name="connsiteX21" fmla="*/ 3936 w 43256"/>
              <a:gd name="connsiteY21" fmla="*/ 14229 h 54004"/>
              <a:gd name="connsiteX0" fmla="*/ 1265634 w 4181877"/>
              <a:gd name="connsiteY0" fmla="*/ 1777027 h 1980381"/>
              <a:gd name="connsiteX1" fmla="*/ 1221629 w 4181877"/>
              <a:gd name="connsiteY1" fmla="*/ 1821032 h 1980381"/>
              <a:gd name="connsiteX2" fmla="*/ 1177624 w 4181877"/>
              <a:gd name="connsiteY2" fmla="*/ 1777027 h 1980381"/>
              <a:gd name="connsiteX3" fmla="*/ 1221629 w 4181877"/>
              <a:gd name="connsiteY3" fmla="*/ 1733022 h 1980381"/>
              <a:gd name="connsiteX4" fmla="*/ 1265634 w 4181877"/>
              <a:gd name="connsiteY4" fmla="*/ 1777027 h 1980381"/>
              <a:gd name="connsiteX0" fmla="*/ 792627 w 4181877"/>
              <a:gd name="connsiteY0" fmla="*/ 1971756 h 1980381"/>
              <a:gd name="connsiteX1" fmla="*/ 1272175 w 4181877"/>
              <a:gd name="connsiteY1" fmla="*/ 1807518 h 1980381"/>
              <a:gd name="connsiteX2" fmla="*/ 1184165 w 4181877"/>
              <a:gd name="connsiteY2" fmla="*/ 1719508 h 1980381"/>
              <a:gd name="connsiteX3" fmla="*/ 1272175 w 4181877"/>
              <a:gd name="connsiteY3" fmla="*/ 1631498 h 1980381"/>
              <a:gd name="connsiteX4" fmla="*/ 792627 w 4181877"/>
              <a:gd name="connsiteY4" fmla="*/ 1971756 h 1980381"/>
              <a:gd name="connsiteX0" fmla="*/ 1380817 w 4181877"/>
              <a:gd name="connsiteY0" fmla="*/ 1463863 h 1980381"/>
              <a:gd name="connsiteX1" fmla="*/ 1380817 w 4181877"/>
              <a:gd name="connsiteY1" fmla="*/ 1727893 h 1980381"/>
              <a:gd name="connsiteX2" fmla="*/ 1380817 w 4181877"/>
              <a:gd name="connsiteY2" fmla="*/ 1463863 h 1980381"/>
              <a:gd name="connsiteX0" fmla="*/ 4729 w 43256"/>
              <a:gd name="connsiteY0" fmla="*/ 26036 h 54004"/>
              <a:gd name="connsiteX1" fmla="*/ 2196 w 43256"/>
              <a:gd name="connsiteY1" fmla="*/ 25239 h 54004"/>
              <a:gd name="connsiteX2" fmla="*/ 6964 w 43256"/>
              <a:gd name="connsiteY2" fmla="*/ 34758 h 54004"/>
              <a:gd name="connsiteX3" fmla="*/ 5856 w 43256"/>
              <a:gd name="connsiteY3" fmla="*/ 35139 h 54004"/>
              <a:gd name="connsiteX4" fmla="*/ 16514 w 43256"/>
              <a:gd name="connsiteY4" fmla="*/ 38949 h 54004"/>
              <a:gd name="connsiteX5" fmla="*/ 15846 w 43256"/>
              <a:gd name="connsiteY5" fmla="*/ 37209 h 54004"/>
              <a:gd name="connsiteX6" fmla="*/ 28863 w 43256"/>
              <a:gd name="connsiteY6" fmla="*/ 34610 h 54004"/>
              <a:gd name="connsiteX7" fmla="*/ 28596 w 43256"/>
              <a:gd name="connsiteY7" fmla="*/ 36519 h 54004"/>
              <a:gd name="connsiteX8" fmla="*/ 34165 w 43256"/>
              <a:gd name="connsiteY8" fmla="*/ 22813 h 54004"/>
              <a:gd name="connsiteX9" fmla="*/ 37416 w 43256"/>
              <a:gd name="connsiteY9" fmla="*/ 29949 h 54004"/>
              <a:gd name="connsiteX10" fmla="*/ 41834 w 43256"/>
              <a:gd name="connsiteY10" fmla="*/ 15213 h 54004"/>
              <a:gd name="connsiteX11" fmla="*/ 40386 w 43256"/>
              <a:gd name="connsiteY11" fmla="*/ 17889 h 54004"/>
              <a:gd name="connsiteX12" fmla="*/ 38360 w 43256"/>
              <a:gd name="connsiteY12" fmla="*/ 5285 h 54004"/>
              <a:gd name="connsiteX13" fmla="*/ 38436 w 43256"/>
              <a:gd name="connsiteY13" fmla="*/ 6549 h 54004"/>
              <a:gd name="connsiteX14" fmla="*/ 29114 w 43256"/>
              <a:gd name="connsiteY14" fmla="*/ 3811 h 54004"/>
              <a:gd name="connsiteX15" fmla="*/ 29856 w 43256"/>
              <a:gd name="connsiteY15" fmla="*/ 2199 h 54004"/>
              <a:gd name="connsiteX16" fmla="*/ 22177 w 43256"/>
              <a:gd name="connsiteY16" fmla="*/ 4579 h 54004"/>
              <a:gd name="connsiteX17" fmla="*/ 22536 w 43256"/>
              <a:gd name="connsiteY17" fmla="*/ 3189 h 54004"/>
              <a:gd name="connsiteX18" fmla="*/ 14036 w 43256"/>
              <a:gd name="connsiteY18" fmla="*/ 5051 h 54004"/>
              <a:gd name="connsiteX19" fmla="*/ 15336 w 43256"/>
              <a:gd name="connsiteY19" fmla="*/ 6399 h 54004"/>
              <a:gd name="connsiteX20" fmla="*/ 4163 w 43256"/>
              <a:gd name="connsiteY20" fmla="*/ 15648 h 54004"/>
              <a:gd name="connsiteX21" fmla="*/ 3936 w 43256"/>
              <a:gd name="connsiteY21" fmla="*/ 14229 h 54004"/>
              <a:gd name="connsiteX0" fmla="*/ 3936 w 43256"/>
              <a:gd name="connsiteY0" fmla="*/ 14229 h 56262"/>
              <a:gd name="connsiteX1" fmla="*/ 5659 w 43256"/>
              <a:gd name="connsiteY1" fmla="*/ 6766 h 56262"/>
              <a:gd name="connsiteX2" fmla="*/ 14041 w 43256"/>
              <a:gd name="connsiteY2" fmla="*/ 5061 h 56262"/>
              <a:gd name="connsiteX3" fmla="*/ 22492 w 43256"/>
              <a:gd name="connsiteY3" fmla="*/ 3291 h 56262"/>
              <a:gd name="connsiteX4" fmla="*/ 25785 w 43256"/>
              <a:gd name="connsiteY4" fmla="*/ 59 h 56262"/>
              <a:gd name="connsiteX5" fmla="*/ 29869 w 43256"/>
              <a:gd name="connsiteY5" fmla="*/ 2340 h 56262"/>
              <a:gd name="connsiteX6" fmla="*/ 35499 w 43256"/>
              <a:gd name="connsiteY6" fmla="*/ 549 h 56262"/>
              <a:gd name="connsiteX7" fmla="*/ 38354 w 43256"/>
              <a:gd name="connsiteY7" fmla="*/ 5435 h 56262"/>
              <a:gd name="connsiteX8" fmla="*/ 42018 w 43256"/>
              <a:gd name="connsiteY8" fmla="*/ 10177 h 56262"/>
              <a:gd name="connsiteX9" fmla="*/ 41854 w 43256"/>
              <a:gd name="connsiteY9" fmla="*/ 15319 h 56262"/>
              <a:gd name="connsiteX10" fmla="*/ 43052 w 43256"/>
              <a:gd name="connsiteY10" fmla="*/ 23181 h 56262"/>
              <a:gd name="connsiteX11" fmla="*/ 37440 w 43256"/>
              <a:gd name="connsiteY11" fmla="*/ 30063 h 56262"/>
              <a:gd name="connsiteX12" fmla="*/ 35431 w 43256"/>
              <a:gd name="connsiteY12" fmla="*/ 35960 h 56262"/>
              <a:gd name="connsiteX13" fmla="*/ 28591 w 43256"/>
              <a:gd name="connsiteY13" fmla="*/ 36674 h 56262"/>
              <a:gd name="connsiteX14" fmla="*/ 23703 w 43256"/>
              <a:gd name="connsiteY14" fmla="*/ 42965 h 56262"/>
              <a:gd name="connsiteX15" fmla="*/ 16516 w 43256"/>
              <a:gd name="connsiteY15" fmla="*/ 39125 h 56262"/>
              <a:gd name="connsiteX16" fmla="*/ 5840 w 43256"/>
              <a:gd name="connsiteY16" fmla="*/ 35331 h 56262"/>
              <a:gd name="connsiteX17" fmla="*/ 1146 w 43256"/>
              <a:gd name="connsiteY17" fmla="*/ 31109 h 56262"/>
              <a:gd name="connsiteX18" fmla="*/ 2149 w 43256"/>
              <a:gd name="connsiteY18" fmla="*/ 25410 h 56262"/>
              <a:gd name="connsiteX19" fmla="*/ 31 w 43256"/>
              <a:gd name="connsiteY19" fmla="*/ 19563 h 56262"/>
              <a:gd name="connsiteX20" fmla="*/ 3899 w 43256"/>
              <a:gd name="connsiteY20" fmla="*/ 14366 h 56262"/>
              <a:gd name="connsiteX21" fmla="*/ 3936 w 43256"/>
              <a:gd name="connsiteY21" fmla="*/ 14229 h 56262"/>
              <a:gd name="connsiteX0" fmla="*/ 1265634 w 4181877"/>
              <a:gd name="connsiteY0" fmla="*/ 1777027 h 2063196"/>
              <a:gd name="connsiteX1" fmla="*/ 1221629 w 4181877"/>
              <a:gd name="connsiteY1" fmla="*/ 1821032 h 2063196"/>
              <a:gd name="connsiteX2" fmla="*/ 1177624 w 4181877"/>
              <a:gd name="connsiteY2" fmla="*/ 1777027 h 2063196"/>
              <a:gd name="connsiteX3" fmla="*/ 1221629 w 4181877"/>
              <a:gd name="connsiteY3" fmla="*/ 1733022 h 2063196"/>
              <a:gd name="connsiteX4" fmla="*/ 1265634 w 4181877"/>
              <a:gd name="connsiteY4" fmla="*/ 1777027 h 2063196"/>
              <a:gd name="connsiteX0" fmla="*/ 1272175 w 4181877"/>
              <a:gd name="connsiteY0" fmla="*/ 1807518 h 2063196"/>
              <a:gd name="connsiteX1" fmla="*/ 1184165 w 4181877"/>
              <a:gd name="connsiteY1" fmla="*/ 1719508 h 2063196"/>
              <a:gd name="connsiteX2" fmla="*/ 1272175 w 4181877"/>
              <a:gd name="connsiteY2" fmla="*/ 1631498 h 2063196"/>
              <a:gd name="connsiteX3" fmla="*/ 884067 w 4181877"/>
              <a:gd name="connsiteY3" fmla="*/ 2063196 h 2063196"/>
              <a:gd name="connsiteX0" fmla="*/ 1380817 w 4181877"/>
              <a:gd name="connsiteY0" fmla="*/ 1463863 h 2063196"/>
              <a:gd name="connsiteX1" fmla="*/ 1380817 w 4181877"/>
              <a:gd name="connsiteY1" fmla="*/ 1727893 h 2063196"/>
              <a:gd name="connsiteX2" fmla="*/ 1380817 w 4181877"/>
              <a:gd name="connsiteY2" fmla="*/ 1463863 h 2063196"/>
              <a:gd name="connsiteX0" fmla="*/ 4729 w 43256"/>
              <a:gd name="connsiteY0" fmla="*/ 26036 h 56262"/>
              <a:gd name="connsiteX1" fmla="*/ 2196 w 43256"/>
              <a:gd name="connsiteY1" fmla="*/ 25239 h 56262"/>
              <a:gd name="connsiteX2" fmla="*/ 6964 w 43256"/>
              <a:gd name="connsiteY2" fmla="*/ 34758 h 56262"/>
              <a:gd name="connsiteX3" fmla="*/ 5856 w 43256"/>
              <a:gd name="connsiteY3" fmla="*/ 35139 h 56262"/>
              <a:gd name="connsiteX4" fmla="*/ 16514 w 43256"/>
              <a:gd name="connsiteY4" fmla="*/ 38949 h 56262"/>
              <a:gd name="connsiteX5" fmla="*/ 15846 w 43256"/>
              <a:gd name="connsiteY5" fmla="*/ 37209 h 56262"/>
              <a:gd name="connsiteX6" fmla="*/ 28863 w 43256"/>
              <a:gd name="connsiteY6" fmla="*/ 34610 h 56262"/>
              <a:gd name="connsiteX7" fmla="*/ 28596 w 43256"/>
              <a:gd name="connsiteY7" fmla="*/ 36519 h 56262"/>
              <a:gd name="connsiteX8" fmla="*/ 34165 w 43256"/>
              <a:gd name="connsiteY8" fmla="*/ 22813 h 56262"/>
              <a:gd name="connsiteX9" fmla="*/ 37416 w 43256"/>
              <a:gd name="connsiteY9" fmla="*/ 29949 h 56262"/>
              <a:gd name="connsiteX10" fmla="*/ 41834 w 43256"/>
              <a:gd name="connsiteY10" fmla="*/ 15213 h 56262"/>
              <a:gd name="connsiteX11" fmla="*/ 40386 w 43256"/>
              <a:gd name="connsiteY11" fmla="*/ 17889 h 56262"/>
              <a:gd name="connsiteX12" fmla="*/ 38360 w 43256"/>
              <a:gd name="connsiteY12" fmla="*/ 5285 h 56262"/>
              <a:gd name="connsiteX13" fmla="*/ 38436 w 43256"/>
              <a:gd name="connsiteY13" fmla="*/ 6549 h 56262"/>
              <a:gd name="connsiteX14" fmla="*/ 29114 w 43256"/>
              <a:gd name="connsiteY14" fmla="*/ 3811 h 56262"/>
              <a:gd name="connsiteX15" fmla="*/ 29856 w 43256"/>
              <a:gd name="connsiteY15" fmla="*/ 2199 h 56262"/>
              <a:gd name="connsiteX16" fmla="*/ 22177 w 43256"/>
              <a:gd name="connsiteY16" fmla="*/ 4579 h 56262"/>
              <a:gd name="connsiteX17" fmla="*/ 22536 w 43256"/>
              <a:gd name="connsiteY17" fmla="*/ 3189 h 56262"/>
              <a:gd name="connsiteX18" fmla="*/ 14036 w 43256"/>
              <a:gd name="connsiteY18" fmla="*/ 5051 h 56262"/>
              <a:gd name="connsiteX19" fmla="*/ 15336 w 43256"/>
              <a:gd name="connsiteY19" fmla="*/ 6399 h 56262"/>
              <a:gd name="connsiteX20" fmla="*/ 4163 w 43256"/>
              <a:gd name="connsiteY20" fmla="*/ 15648 h 56262"/>
              <a:gd name="connsiteX21" fmla="*/ 3936 w 43256"/>
              <a:gd name="connsiteY21" fmla="*/ 14229 h 56262"/>
              <a:gd name="connsiteX0" fmla="*/ 3936 w 43256"/>
              <a:gd name="connsiteY0" fmla="*/ 14229 h 56262"/>
              <a:gd name="connsiteX1" fmla="*/ 5659 w 43256"/>
              <a:gd name="connsiteY1" fmla="*/ 6766 h 56262"/>
              <a:gd name="connsiteX2" fmla="*/ 14041 w 43256"/>
              <a:gd name="connsiteY2" fmla="*/ 5061 h 56262"/>
              <a:gd name="connsiteX3" fmla="*/ 22492 w 43256"/>
              <a:gd name="connsiteY3" fmla="*/ 3291 h 56262"/>
              <a:gd name="connsiteX4" fmla="*/ 25785 w 43256"/>
              <a:gd name="connsiteY4" fmla="*/ 59 h 56262"/>
              <a:gd name="connsiteX5" fmla="*/ 29869 w 43256"/>
              <a:gd name="connsiteY5" fmla="*/ 2340 h 56262"/>
              <a:gd name="connsiteX6" fmla="*/ 35499 w 43256"/>
              <a:gd name="connsiteY6" fmla="*/ 549 h 56262"/>
              <a:gd name="connsiteX7" fmla="*/ 38354 w 43256"/>
              <a:gd name="connsiteY7" fmla="*/ 5435 h 56262"/>
              <a:gd name="connsiteX8" fmla="*/ 42018 w 43256"/>
              <a:gd name="connsiteY8" fmla="*/ 10177 h 56262"/>
              <a:gd name="connsiteX9" fmla="*/ 41854 w 43256"/>
              <a:gd name="connsiteY9" fmla="*/ 15319 h 56262"/>
              <a:gd name="connsiteX10" fmla="*/ 43052 w 43256"/>
              <a:gd name="connsiteY10" fmla="*/ 23181 h 56262"/>
              <a:gd name="connsiteX11" fmla="*/ 37440 w 43256"/>
              <a:gd name="connsiteY11" fmla="*/ 30063 h 56262"/>
              <a:gd name="connsiteX12" fmla="*/ 35431 w 43256"/>
              <a:gd name="connsiteY12" fmla="*/ 35960 h 56262"/>
              <a:gd name="connsiteX13" fmla="*/ 28591 w 43256"/>
              <a:gd name="connsiteY13" fmla="*/ 36674 h 56262"/>
              <a:gd name="connsiteX14" fmla="*/ 23703 w 43256"/>
              <a:gd name="connsiteY14" fmla="*/ 42965 h 56262"/>
              <a:gd name="connsiteX15" fmla="*/ 16516 w 43256"/>
              <a:gd name="connsiteY15" fmla="*/ 39125 h 56262"/>
              <a:gd name="connsiteX16" fmla="*/ 5840 w 43256"/>
              <a:gd name="connsiteY16" fmla="*/ 35331 h 56262"/>
              <a:gd name="connsiteX17" fmla="*/ 1146 w 43256"/>
              <a:gd name="connsiteY17" fmla="*/ 31109 h 56262"/>
              <a:gd name="connsiteX18" fmla="*/ 2149 w 43256"/>
              <a:gd name="connsiteY18" fmla="*/ 25410 h 56262"/>
              <a:gd name="connsiteX19" fmla="*/ 31 w 43256"/>
              <a:gd name="connsiteY19" fmla="*/ 19563 h 56262"/>
              <a:gd name="connsiteX20" fmla="*/ 3899 w 43256"/>
              <a:gd name="connsiteY20" fmla="*/ 14366 h 56262"/>
              <a:gd name="connsiteX21" fmla="*/ 3936 w 43256"/>
              <a:gd name="connsiteY21" fmla="*/ 14229 h 56262"/>
              <a:gd name="connsiteX0" fmla="*/ 1265634 w 4181877"/>
              <a:gd name="connsiteY0" fmla="*/ 1777027 h 2063196"/>
              <a:gd name="connsiteX1" fmla="*/ 1221629 w 4181877"/>
              <a:gd name="connsiteY1" fmla="*/ 1821032 h 2063196"/>
              <a:gd name="connsiteX2" fmla="*/ 1177624 w 4181877"/>
              <a:gd name="connsiteY2" fmla="*/ 1777027 h 2063196"/>
              <a:gd name="connsiteX3" fmla="*/ 1221629 w 4181877"/>
              <a:gd name="connsiteY3" fmla="*/ 1733022 h 2063196"/>
              <a:gd name="connsiteX4" fmla="*/ 1265634 w 4181877"/>
              <a:gd name="connsiteY4" fmla="*/ 1777027 h 2063196"/>
              <a:gd name="connsiteX0" fmla="*/ 1272175 w 4181877"/>
              <a:gd name="connsiteY0" fmla="*/ 1807518 h 2063196"/>
              <a:gd name="connsiteX1" fmla="*/ 1184165 w 4181877"/>
              <a:gd name="connsiteY1" fmla="*/ 1719508 h 2063196"/>
              <a:gd name="connsiteX2" fmla="*/ 1272175 w 4181877"/>
              <a:gd name="connsiteY2" fmla="*/ 1631498 h 2063196"/>
              <a:gd name="connsiteX3" fmla="*/ 884067 w 4181877"/>
              <a:gd name="connsiteY3" fmla="*/ 2063196 h 2063196"/>
              <a:gd name="connsiteX0" fmla="*/ 1380817 w 4181877"/>
              <a:gd name="connsiteY0" fmla="*/ 1463863 h 2063196"/>
              <a:gd name="connsiteX1" fmla="*/ 1380817 w 4181877"/>
              <a:gd name="connsiteY1" fmla="*/ 1727893 h 2063196"/>
              <a:gd name="connsiteX2" fmla="*/ 1380817 w 4181877"/>
              <a:gd name="connsiteY2" fmla="*/ 1463863 h 2063196"/>
              <a:gd name="connsiteX0" fmla="*/ 4729 w 43256"/>
              <a:gd name="connsiteY0" fmla="*/ 26036 h 56262"/>
              <a:gd name="connsiteX1" fmla="*/ 2196 w 43256"/>
              <a:gd name="connsiteY1" fmla="*/ 25239 h 56262"/>
              <a:gd name="connsiteX2" fmla="*/ 6964 w 43256"/>
              <a:gd name="connsiteY2" fmla="*/ 34758 h 56262"/>
              <a:gd name="connsiteX3" fmla="*/ 5856 w 43256"/>
              <a:gd name="connsiteY3" fmla="*/ 35139 h 56262"/>
              <a:gd name="connsiteX4" fmla="*/ 16514 w 43256"/>
              <a:gd name="connsiteY4" fmla="*/ 38949 h 56262"/>
              <a:gd name="connsiteX5" fmla="*/ 15846 w 43256"/>
              <a:gd name="connsiteY5" fmla="*/ 37209 h 56262"/>
              <a:gd name="connsiteX6" fmla="*/ 28863 w 43256"/>
              <a:gd name="connsiteY6" fmla="*/ 34610 h 56262"/>
              <a:gd name="connsiteX7" fmla="*/ 28596 w 43256"/>
              <a:gd name="connsiteY7" fmla="*/ 36519 h 56262"/>
              <a:gd name="connsiteX8" fmla="*/ 34165 w 43256"/>
              <a:gd name="connsiteY8" fmla="*/ 22813 h 56262"/>
              <a:gd name="connsiteX9" fmla="*/ 37416 w 43256"/>
              <a:gd name="connsiteY9" fmla="*/ 29949 h 56262"/>
              <a:gd name="connsiteX10" fmla="*/ 41834 w 43256"/>
              <a:gd name="connsiteY10" fmla="*/ 15213 h 56262"/>
              <a:gd name="connsiteX11" fmla="*/ 40386 w 43256"/>
              <a:gd name="connsiteY11" fmla="*/ 17889 h 56262"/>
              <a:gd name="connsiteX12" fmla="*/ 38360 w 43256"/>
              <a:gd name="connsiteY12" fmla="*/ 5285 h 56262"/>
              <a:gd name="connsiteX13" fmla="*/ 38436 w 43256"/>
              <a:gd name="connsiteY13" fmla="*/ 6549 h 56262"/>
              <a:gd name="connsiteX14" fmla="*/ 29114 w 43256"/>
              <a:gd name="connsiteY14" fmla="*/ 3811 h 56262"/>
              <a:gd name="connsiteX15" fmla="*/ 29856 w 43256"/>
              <a:gd name="connsiteY15" fmla="*/ 2199 h 56262"/>
              <a:gd name="connsiteX16" fmla="*/ 22177 w 43256"/>
              <a:gd name="connsiteY16" fmla="*/ 4579 h 56262"/>
              <a:gd name="connsiteX17" fmla="*/ 22536 w 43256"/>
              <a:gd name="connsiteY17" fmla="*/ 3189 h 56262"/>
              <a:gd name="connsiteX18" fmla="*/ 14036 w 43256"/>
              <a:gd name="connsiteY18" fmla="*/ 5051 h 56262"/>
              <a:gd name="connsiteX19" fmla="*/ 15336 w 43256"/>
              <a:gd name="connsiteY19" fmla="*/ 6399 h 56262"/>
              <a:gd name="connsiteX20" fmla="*/ 4163 w 43256"/>
              <a:gd name="connsiteY20" fmla="*/ 15648 h 56262"/>
              <a:gd name="connsiteX21" fmla="*/ 3936 w 43256"/>
              <a:gd name="connsiteY21" fmla="*/ 14229 h 56262"/>
              <a:gd name="connsiteX0" fmla="*/ 3936 w 43256"/>
              <a:gd name="connsiteY0" fmla="*/ 14229 h 56262"/>
              <a:gd name="connsiteX1" fmla="*/ 5659 w 43256"/>
              <a:gd name="connsiteY1" fmla="*/ 6766 h 56262"/>
              <a:gd name="connsiteX2" fmla="*/ 14041 w 43256"/>
              <a:gd name="connsiteY2" fmla="*/ 5061 h 56262"/>
              <a:gd name="connsiteX3" fmla="*/ 22492 w 43256"/>
              <a:gd name="connsiteY3" fmla="*/ 3291 h 56262"/>
              <a:gd name="connsiteX4" fmla="*/ 25785 w 43256"/>
              <a:gd name="connsiteY4" fmla="*/ 59 h 56262"/>
              <a:gd name="connsiteX5" fmla="*/ 29869 w 43256"/>
              <a:gd name="connsiteY5" fmla="*/ 2340 h 56262"/>
              <a:gd name="connsiteX6" fmla="*/ 35499 w 43256"/>
              <a:gd name="connsiteY6" fmla="*/ 549 h 56262"/>
              <a:gd name="connsiteX7" fmla="*/ 38354 w 43256"/>
              <a:gd name="connsiteY7" fmla="*/ 5435 h 56262"/>
              <a:gd name="connsiteX8" fmla="*/ 42018 w 43256"/>
              <a:gd name="connsiteY8" fmla="*/ 10177 h 56262"/>
              <a:gd name="connsiteX9" fmla="*/ 41854 w 43256"/>
              <a:gd name="connsiteY9" fmla="*/ 15319 h 56262"/>
              <a:gd name="connsiteX10" fmla="*/ 43052 w 43256"/>
              <a:gd name="connsiteY10" fmla="*/ 23181 h 56262"/>
              <a:gd name="connsiteX11" fmla="*/ 37440 w 43256"/>
              <a:gd name="connsiteY11" fmla="*/ 30063 h 56262"/>
              <a:gd name="connsiteX12" fmla="*/ 35431 w 43256"/>
              <a:gd name="connsiteY12" fmla="*/ 35960 h 56262"/>
              <a:gd name="connsiteX13" fmla="*/ 28591 w 43256"/>
              <a:gd name="connsiteY13" fmla="*/ 36674 h 56262"/>
              <a:gd name="connsiteX14" fmla="*/ 23703 w 43256"/>
              <a:gd name="connsiteY14" fmla="*/ 42965 h 56262"/>
              <a:gd name="connsiteX15" fmla="*/ 16516 w 43256"/>
              <a:gd name="connsiteY15" fmla="*/ 39125 h 56262"/>
              <a:gd name="connsiteX16" fmla="*/ 5840 w 43256"/>
              <a:gd name="connsiteY16" fmla="*/ 35331 h 56262"/>
              <a:gd name="connsiteX17" fmla="*/ 1146 w 43256"/>
              <a:gd name="connsiteY17" fmla="*/ 31109 h 56262"/>
              <a:gd name="connsiteX18" fmla="*/ 2149 w 43256"/>
              <a:gd name="connsiteY18" fmla="*/ 25410 h 56262"/>
              <a:gd name="connsiteX19" fmla="*/ 31 w 43256"/>
              <a:gd name="connsiteY19" fmla="*/ 19563 h 56262"/>
              <a:gd name="connsiteX20" fmla="*/ 3899 w 43256"/>
              <a:gd name="connsiteY20" fmla="*/ 14366 h 56262"/>
              <a:gd name="connsiteX21" fmla="*/ 3936 w 43256"/>
              <a:gd name="connsiteY21" fmla="*/ 14229 h 56262"/>
              <a:gd name="connsiteX0" fmla="*/ 1265634 w 4181877"/>
              <a:gd name="connsiteY0" fmla="*/ 1777027 h 2063196"/>
              <a:gd name="connsiteX1" fmla="*/ 1221629 w 4181877"/>
              <a:gd name="connsiteY1" fmla="*/ 1821032 h 2063196"/>
              <a:gd name="connsiteX2" fmla="*/ 1177624 w 4181877"/>
              <a:gd name="connsiteY2" fmla="*/ 1777027 h 2063196"/>
              <a:gd name="connsiteX3" fmla="*/ 1221629 w 4181877"/>
              <a:gd name="connsiteY3" fmla="*/ 1733022 h 2063196"/>
              <a:gd name="connsiteX4" fmla="*/ 1265634 w 4181877"/>
              <a:gd name="connsiteY4" fmla="*/ 1777027 h 2063196"/>
              <a:gd name="connsiteX0" fmla="*/ 1184165 w 4181877"/>
              <a:gd name="connsiteY0" fmla="*/ 1719508 h 2063196"/>
              <a:gd name="connsiteX1" fmla="*/ 1272175 w 4181877"/>
              <a:gd name="connsiteY1" fmla="*/ 1631498 h 2063196"/>
              <a:gd name="connsiteX2" fmla="*/ 884067 w 4181877"/>
              <a:gd name="connsiteY2" fmla="*/ 2063196 h 2063196"/>
              <a:gd name="connsiteX0" fmla="*/ 1380817 w 4181877"/>
              <a:gd name="connsiteY0" fmla="*/ 1463863 h 2063196"/>
              <a:gd name="connsiteX1" fmla="*/ 1380817 w 4181877"/>
              <a:gd name="connsiteY1" fmla="*/ 1727893 h 2063196"/>
              <a:gd name="connsiteX2" fmla="*/ 1380817 w 4181877"/>
              <a:gd name="connsiteY2" fmla="*/ 1463863 h 2063196"/>
              <a:gd name="connsiteX0" fmla="*/ 4729 w 43256"/>
              <a:gd name="connsiteY0" fmla="*/ 26036 h 56262"/>
              <a:gd name="connsiteX1" fmla="*/ 2196 w 43256"/>
              <a:gd name="connsiteY1" fmla="*/ 25239 h 56262"/>
              <a:gd name="connsiteX2" fmla="*/ 6964 w 43256"/>
              <a:gd name="connsiteY2" fmla="*/ 34758 h 56262"/>
              <a:gd name="connsiteX3" fmla="*/ 5856 w 43256"/>
              <a:gd name="connsiteY3" fmla="*/ 35139 h 56262"/>
              <a:gd name="connsiteX4" fmla="*/ 16514 w 43256"/>
              <a:gd name="connsiteY4" fmla="*/ 38949 h 56262"/>
              <a:gd name="connsiteX5" fmla="*/ 15846 w 43256"/>
              <a:gd name="connsiteY5" fmla="*/ 37209 h 56262"/>
              <a:gd name="connsiteX6" fmla="*/ 28863 w 43256"/>
              <a:gd name="connsiteY6" fmla="*/ 34610 h 56262"/>
              <a:gd name="connsiteX7" fmla="*/ 28596 w 43256"/>
              <a:gd name="connsiteY7" fmla="*/ 36519 h 56262"/>
              <a:gd name="connsiteX8" fmla="*/ 34165 w 43256"/>
              <a:gd name="connsiteY8" fmla="*/ 22813 h 56262"/>
              <a:gd name="connsiteX9" fmla="*/ 37416 w 43256"/>
              <a:gd name="connsiteY9" fmla="*/ 29949 h 56262"/>
              <a:gd name="connsiteX10" fmla="*/ 41834 w 43256"/>
              <a:gd name="connsiteY10" fmla="*/ 15213 h 56262"/>
              <a:gd name="connsiteX11" fmla="*/ 40386 w 43256"/>
              <a:gd name="connsiteY11" fmla="*/ 17889 h 56262"/>
              <a:gd name="connsiteX12" fmla="*/ 38360 w 43256"/>
              <a:gd name="connsiteY12" fmla="*/ 5285 h 56262"/>
              <a:gd name="connsiteX13" fmla="*/ 38436 w 43256"/>
              <a:gd name="connsiteY13" fmla="*/ 6549 h 56262"/>
              <a:gd name="connsiteX14" fmla="*/ 29114 w 43256"/>
              <a:gd name="connsiteY14" fmla="*/ 3811 h 56262"/>
              <a:gd name="connsiteX15" fmla="*/ 29856 w 43256"/>
              <a:gd name="connsiteY15" fmla="*/ 2199 h 56262"/>
              <a:gd name="connsiteX16" fmla="*/ 22177 w 43256"/>
              <a:gd name="connsiteY16" fmla="*/ 4579 h 56262"/>
              <a:gd name="connsiteX17" fmla="*/ 22536 w 43256"/>
              <a:gd name="connsiteY17" fmla="*/ 3189 h 56262"/>
              <a:gd name="connsiteX18" fmla="*/ 14036 w 43256"/>
              <a:gd name="connsiteY18" fmla="*/ 5051 h 56262"/>
              <a:gd name="connsiteX19" fmla="*/ 15336 w 43256"/>
              <a:gd name="connsiteY19" fmla="*/ 6399 h 56262"/>
              <a:gd name="connsiteX20" fmla="*/ 4163 w 43256"/>
              <a:gd name="connsiteY20" fmla="*/ 15648 h 56262"/>
              <a:gd name="connsiteX21" fmla="*/ 3936 w 43256"/>
              <a:gd name="connsiteY21" fmla="*/ 14229 h 56262"/>
              <a:gd name="connsiteX0" fmla="*/ 3936 w 43256"/>
              <a:gd name="connsiteY0" fmla="*/ 14229 h 56262"/>
              <a:gd name="connsiteX1" fmla="*/ 5659 w 43256"/>
              <a:gd name="connsiteY1" fmla="*/ 6766 h 56262"/>
              <a:gd name="connsiteX2" fmla="*/ 14041 w 43256"/>
              <a:gd name="connsiteY2" fmla="*/ 5061 h 56262"/>
              <a:gd name="connsiteX3" fmla="*/ 22492 w 43256"/>
              <a:gd name="connsiteY3" fmla="*/ 3291 h 56262"/>
              <a:gd name="connsiteX4" fmla="*/ 25785 w 43256"/>
              <a:gd name="connsiteY4" fmla="*/ 59 h 56262"/>
              <a:gd name="connsiteX5" fmla="*/ 29869 w 43256"/>
              <a:gd name="connsiteY5" fmla="*/ 2340 h 56262"/>
              <a:gd name="connsiteX6" fmla="*/ 35499 w 43256"/>
              <a:gd name="connsiteY6" fmla="*/ 549 h 56262"/>
              <a:gd name="connsiteX7" fmla="*/ 38354 w 43256"/>
              <a:gd name="connsiteY7" fmla="*/ 5435 h 56262"/>
              <a:gd name="connsiteX8" fmla="*/ 42018 w 43256"/>
              <a:gd name="connsiteY8" fmla="*/ 10177 h 56262"/>
              <a:gd name="connsiteX9" fmla="*/ 41854 w 43256"/>
              <a:gd name="connsiteY9" fmla="*/ 15319 h 56262"/>
              <a:gd name="connsiteX10" fmla="*/ 43052 w 43256"/>
              <a:gd name="connsiteY10" fmla="*/ 23181 h 56262"/>
              <a:gd name="connsiteX11" fmla="*/ 37440 w 43256"/>
              <a:gd name="connsiteY11" fmla="*/ 30063 h 56262"/>
              <a:gd name="connsiteX12" fmla="*/ 35431 w 43256"/>
              <a:gd name="connsiteY12" fmla="*/ 35960 h 56262"/>
              <a:gd name="connsiteX13" fmla="*/ 28591 w 43256"/>
              <a:gd name="connsiteY13" fmla="*/ 36674 h 56262"/>
              <a:gd name="connsiteX14" fmla="*/ 23703 w 43256"/>
              <a:gd name="connsiteY14" fmla="*/ 42965 h 56262"/>
              <a:gd name="connsiteX15" fmla="*/ 16516 w 43256"/>
              <a:gd name="connsiteY15" fmla="*/ 39125 h 56262"/>
              <a:gd name="connsiteX16" fmla="*/ 5840 w 43256"/>
              <a:gd name="connsiteY16" fmla="*/ 35331 h 56262"/>
              <a:gd name="connsiteX17" fmla="*/ 1146 w 43256"/>
              <a:gd name="connsiteY17" fmla="*/ 31109 h 56262"/>
              <a:gd name="connsiteX18" fmla="*/ 2149 w 43256"/>
              <a:gd name="connsiteY18" fmla="*/ 25410 h 56262"/>
              <a:gd name="connsiteX19" fmla="*/ 31 w 43256"/>
              <a:gd name="connsiteY19" fmla="*/ 19563 h 56262"/>
              <a:gd name="connsiteX20" fmla="*/ 3899 w 43256"/>
              <a:gd name="connsiteY20" fmla="*/ 14366 h 56262"/>
              <a:gd name="connsiteX21" fmla="*/ 3936 w 43256"/>
              <a:gd name="connsiteY21" fmla="*/ 14229 h 56262"/>
              <a:gd name="connsiteX0" fmla="*/ 1221629 w 4181877"/>
              <a:gd name="connsiteY0" fmla="*/ 1733022 h 2063196"/>
              <a:gd name="connsiteX1" fmla="*/ 1221629 w 4181877"/>
              <a:gd name="connsiteY1" fmla="*/ 1821032 h 2063196"/>
              <a:gd name="connsiteX2" fmla="*/ 1177624 w 4181877"/>
              <a:gd name="connsiteY2" fmla="*/ 1777027 h 2063196"/>
              <a:gd name="connsiteX3" fmla="*/ 1221629 w 4181877"/>
              <a:gd name="connsiteY3" fmla="*/ 1733022 h 2063196"/>
              <a:gd name="connsiteX0" fmla="*/ 1184165 w 4181877"/>
              <a:gd name="connsiteY0" fmla="*/ 1719508 h 2063196"/>
              <a:gd name="connsiteX1" fmla="*/ 1272175 w 4181877"/>
              <a:gd name="connsiteY1" fmla="*/ 1631498 h 2063196"/>
              <a:gd name="connsiteX2" fmla="*/ 884067 w 4181877"/>
              <a:gd name="connsiteY2" fmla="*/ 2063196 h 2063196"/>
              <a:gd name="connsiteX0" fmla="*/ 1380817 w 4181877"/>
              <a:gd name="connsiteY0" fmla="*/ 1463863 h 2063196"/>
              <a:gd name="connsiteX1" fmla="*/ 1380817 w 4181877"/>
              <a:gd name="connsiteY1" fmla="*/ 1727893 h 2063196"/>
              <a:gd name="connsiteX2" fmla="*/ 1380817 w 4181877"/>
              <a:gd name="connsiteY2" fmla="*/ 1463863 h 2063196"/>
              <a:gd name="connsiteX0" fmla="*/ 4729 w 43256"/>
              <a:gd name="connsiteY0" fmla="*/ 26036 h 56262"/>
              <a:gd name="connsiteX1" fmla="*/ 2196 w 43256"/>
              <a:gd name="connsiteY1" fmla="*/ 25239 h 56262"/>
              <a:gd name="connsiteX2" fmla="*/ 6964 w 43256"/>
              <a:gd name="connsiteY2" fmla="*/ 34758 h 56262"/>
              <a:gd name="connsiteX3" fmla="*/ 5856 w 43256"/>
              <a:gd name="connsiteY3" fmla="*/ 35139 h 56262"/>
              <a:gd name="connsiteX4" fmla="*/ 16514 w 43256"/>
              <a:gd name="connsiteY4" fmla="*/ 38949 h 56262"/>
              <a:gd name="connsiteX5" fmla="*/ 15846 w 43256"/>
              <a:gd name="connsiteY5" fmla="*/ 37209 h 56262"/>
              <a:gd name="connsiteX6" fmla="*/ 28863 w 43256"/>
              <a:gd name="connsiteY6" fmla="*/ 34610 h 56262"/>
              <a:gd name="connsiteX7" fmla="*/ 28596 w 43256"/>
              <a:gd name="connsiteY7" fmla="*/ 36519 h 56262"/>
              <a:gd name="connsiteX8" fmla="*/ 34165 w 43256"/>
              <a:gd name="connsiteY8" fmla="*/ 22813 h 56262"/>
              <a:gd name="connsiteX9" fmla="*/ 37416 w 43256"/>
              <a:gd name="connsiteY9" fmla="*/ 29949 h 56262"/>
              <a:gd name="connsiteX10" fmla="*/ 41834 w 43256"/>
              <a:gd name="connsiteY10" fmla="*/ 15213 h 56262"/>
              <a:gd name="connsiteX11" fmla="*/ 40386 w 43256"/>
              <a:gd name="connsiteY11" fmla="*/ 17889 h 56262"/>
              <a:gd name="connsiteX12" fmla="*/ 38360 w 43256"/>
              <a:gd name="connsiteY12" fmla="*/ 5285 h 56262"/>
              <a:gd name="connsiteX13" fmla="*/ 38436 w 43256"/>
              <a:gd name="connsiteY13" fmla="*/ 6549 h 56262"/>
              <a:gd name="connsiteX14" fmla="*/ 29114 w 43256"/>
              <a:gd name="connsiteY14" fmla="*/ 3811 h 56262"/>
              <a:gd name="connsiteX15" fmla="*/ 29856 w 43256"/>
              <a:gd name="connsiteY15" fmla="*/ 2199 h 56262"/>
              <a:gd name="connsiteX16" fmla="*/ 22177 w 43256"/>
              <a:gd name="connsiteY16" fmla="*/ 4579 h 56262"/>
              <a:gd name="connsiteX17" fmla="*/ 22536 w 43256"/>
              <a:gd name="connsiteY17" fmla="*/ 3189 h 56262"/>
              <a:gd name="connsiteX18" fmla="*/ 14036 w 43256"/>
              <a:gd name="connsiteY18" fmla="*/ 5051 h 56262"/>
              <a:gd name="connsiteX19" fmla="*/ 15336 w 43256"/>
              <a:gd name="connsiteY19" fmla="*/ 6399 h 56262"/>
              <a:gd name="connsiteX20" fmla="*/ 4163 w 43256"/>
              <a:gd name="connsiteY20" fmla="*/ 15648 h 56262"/>
              <a:gd name="connsiteX21" fmla="*/ 3936 w 43256"/>
              <a:gd name="connsiteY21" fmla="*/ 14229 h 56262"/>
              <a:gd name="connsiteX0" fmla="*/ 3936 w 43256"/>
              <a:gd name="connsiteY0" fmla="*/ 14229 h 56262"/>
              <a:gd name="connsiteX1" fmla="*/ 5659 w 43256"/>
              <a:gd name="connsiteY1" fmla="*/ 6766 h 56262"/>
              <a:gd name="connsiteX2" fmla="*/ 14041 w 43256"/>
              <a:gd name="connsiteY2" fmla="*/ 5061 h 56262"/>
              <a:gd name="connsiteX3" fmla="*/ 22492 w 43256"/>
              <a:gd name="connsiteY3" fmla="*/ 3291 h 56262"/>
              <a:gd name="connsiteX4" fmla="*/ 25785 w 43256"/>
              <a:gd name="connsiteY4" fmla="*/ 59 h 56262"/>
              <a:gd name="connsiteX5" fmla="*/ 29869 w 43256"/>
              <a:gd name="connsiteY5" fmla="*/ 2340 h 56262"/>
              <a:gd name="connsiteX6" fmla="*/ 35499 w 43256"/>
              <a:gd name="connsiteY6" fmla="*/ 549 h 56262"/>
              <a:gd name="connsiteX7" fmla="*/ 38354 w 43256"/>
              <a:gd name="connsiteY7" fmla="*/ 5435 h 56262"/>
              <a:gd name="connsiteX8" fmla="*/ 42018 w 43256"/>
              <a:gd name="connsiteY8" fmla="*/ 10177 h 56262"/>
              <a:gd name="connsiteX9" fmla="*/ 41854 w 43256"/>
              <a:gd name="connsiteY9" fmla="*/ 15319 h 56262"/>
              <a:gd name="connsiteX10" fmla="*/ 43052 w 43256"/>
              <a:gd name="connsiteY10" fmla="*/ 23181 h 56262"/>
              <a:gd name="connsiteX11" fmla="*/ 37440 w 43256"/>
              <a:gd name="connsiteY11" fmla="*/ 30063 h 56262"/>
              <a:gd name="connsiteX12" fmla="*/ 35431 w 43256"/>
              <a:gd name="connsiteY12" fmla="*/ 35960 h 56262"/>
              <a:gd name="connsiteX13" fmla="*/ 28591 w 43256"/>
              <a:gd name="connsiteY13" fmla="*/ 36674 h 56262"/>
              <a:gd name="connsiteX14" fmla="*/ 23703 w 43256"/>
              <a:gd name="connsiteY14" fmla="*/ 42965 h 56262"/>
              <a:gd name="connsiteX15" fmla="*/ 16516 w 43256"/>
              <a:gd name="connsiteY15" fmla="*/ 39125 h 56262"/>
              <a:gd name="connsiteX16" fmla="*/ 5840 w 43256"/>
              <a:gd name="connsiteY16" fmla="*/ 35331 h 56262"/>
              <a:gd name="connsiteX17" fmla="*/ 1146 w 43256"/>
              <a:gd name="connsiteY17" fmla="*/ 31109 h 56262"/>
              <a:gd name="connsiteX18" fmla="*/ 2149 w 43256"/>
              <a:gd name="connsiteY18" fmla="*/ 25410 h 56262"/>
              <a:gd name="connsiteX19" fmla="*/ 31 w 43256"/>
              <a:gd name="connsiteY19" fmla="*/ 19563 h 56262"/>
              <a:gd name="connsiteX20" fmla="*/ 3899 w 43256"/>
              <a:gd name="connsiteY20" fmla="*/ 14366 h 56262"/>
              <a:gd name="connsiteX21" fmla="*/ 3936 w 43256"/>
              <a:gd name="connsiteY21" fmla="*/ 14229 h 56262"/>
              <a:gd name="connsiteX0" fmla="*/ 1221629 w 4181877"/>
              <a:gd name="connsiteY0" fmla="*/ 1733022 h 2063196"/>
              <a:gd name="connsiteX1" fmla="*/ 1221629 w 4181877"/>
              <a:gd name="connsiteY1" fmla="*/ 1821032 h 2063196"/>
              <a:gd name="connsiteX2" fmla="*/ 1177624 w 4181877"/>
              <a:gd name="connsiteY2" fmla="*/ 1777027 h 2063196"/>
              <a:gd name="connsiteX3" fmla="*/ 1221629 w 4181877"/>
              <a:gd name="connsiteY3" fmla="*/ 1733022 h 2063196"/>
              <a:gd name="connsiteX0" fmla="*/ 1184165 w 4181877"/>
              <a:gd name="connsiteY0" fmla="*/ 1719508 h 2063196"/>
              <a:gd name="connsiteX1" fmla="*/ 884067 w 4181877"/>
              <a:gd name="connsiteY1" fmla="*/ 2063196 h 2063196"/>
              <a:gd name="connsiteX0" fmla="*/ 1380817 w 4181877"/>
              <a:gd name="connsiteY0" fmla="*/ 1463863 h 2063196"/>
              <a:gd name="connsiteX1" fmla="*/ 1380817 w 4181877"/>
              <a:gd name="connsiteY1" fmla="*/ 1727893 h 2063196"/>
              <a:gd name="connsiteX2" fmla="*/ 1380817 w 4181877"/>
              <a:gd name="connsiteY2" fmla="*/ 1463863 h 2063196"/>
              <a:gd name="connsiteX0" fmla="*/ 4729 w 43256"/>
              <a:gd name="connsiteY0" fmla="*/ 26036 h 56262"/>
              <a:gd name="connsiteX1" fmla="*/ 2196 w 43256"/>
              <a:gd name="connsiteY1" fmla="*/ 25239 h 56262"/>
              <a:gd name="connsiteX2" fmla="*/ 6964 w 43256"/>
              <a:gd name="connsiteY2" fmla="*/ 34758 h 56262"/>
              <a:gd name="connsiteX3" fmla="*/ 5856 w 43256"/>
              <a:gd name="connsiteY3" fmla="*/ 35139 h 56262"/>
              <a:gd name="connsiteX4" fmla="*/ 16514 w 43256"/>
              <a:gd name="connsiteY4" fmla="*/ 38949 h 56262"/>
              <a:gd name="connsiteX5" fmla="*/ 15846 w 43256"/>
              <a:gd name="connsiteY5" fmla="*/ 37209 h 56262"/>
              <a:gd name="connsiteX6" fmla="*/ 28863 w 43256"/>
              <a:gd name="connsiteY6" fmla="*/ 34610 h 56262"/>
              <a:gd name="connsiteX7" fmla="*/ 28596 w 43256"/>
              <a:gd name="connsiteY7" fmla="*/ 36519 h 56262"/>
              <a:gd name="connsiteX8" fmla="*/ 34165 w 43256"/>
              <a:gd name="connsiteY8" fmla="*/ 22813 h 56262"/>
              <a:gd name="connsiteX9" fmla="*/ 37416 w 43256"/>
              <a:gd name="connsiteY9" fmla="*/ 29949 h 56262"/>
              <a:gd name="connsiteX10" fmla="*/ 41834 w 43256"/>
              <a:gd name="connsiteY10" fmla="*/ 15213 h 56262"/>
              <a:gd name="connsiteX11" fmla="*/ 40386 w 43256"/>
              <a:gd name="connsiteY11" fmla="*/ 17889 h 56262"/>
              <a:gd name="connsiteX12" fmla="*/ 38360 w 43256"/>
              <a:gd name="connsiteY12" fmla="*/ 5285 h 56262"/>
              <a:gd name="connsiteX13" fmla="*/ 38436 w 43256"/>
              <a:gd name="connsiteY13" fmla="*/ 6549 h 56262"/>
              <a:gd name="connsiteX14" fmla="*/ 29114 w 43256"/>
              <a:gd name="connsiteY14" fmla="*/ 3811 h 56262"/>
              <a:gd name="connsiteX15" fmla="*/ 29856 w 43256"/>
              <a:gd name="connsiteY15" fmla="*/ 2199 h 56262"/>
              <a:gd name="connsiteX16" fmla="*/ 22177 w 43256"/>
              <a:gd name="connsiteY16" fmla="*/ 4579 h 56262"/>
              <a:gd name="connsiteX17" fmla="*/ 22536 w 43256"/>
              <a:gd name="connsiteY17" fmla="*/ 3189 h 56262"/>
              <a:gd name="connsiteX18" fmla="*/ 14036 w 43256"/>
              <a:gd name="connsiteY18" fmla="*/ 5051 h 56262"/>
              <a:gd name="connsiteX19" fmla="*/ 15336 w 43256"/>
              <a:gd name="connsiteY19" fmla="*/ 6399 h 56262"/>
              <a:gd name="connsiteX20" fmla="*/ 4163 w 43256"/>
              <a:gd name="connsiteY20" fmla="*/ 15648 h 56262"/>
              <a:gd name="connsiteX21" fmla="*/ 3936 w 43256"/>
              <a:gd name="connsiteY21" fmla="*/ 14229 h 56262"/>
              <a:gd name="connsiteX0" fmla="*/ 3936 w 43256"/>
              <a:gd name="connsiteY0" fmla="*/ 14229 h 56262"/>
              <a:gd name="connsiteX1" fmla="*/ 5659 w 43256"/>
              <a:gd name="connsiteY1" fmla="*/ 6766 h 56262"/>
              <a:gd name="connsiteX2" fmla="*/ 14041 w 43256"/>
              <a:gd name="connsiteY2" fmla="*/ 5061 h 56262"/>
              <a:gd name="connsiteX3" fmla="*/ 22492 w 43256"/>
              <a:gd name="connsiteY3" fmla="*/ 3291 h 56262"/>
              <a:gd name="connsiteX4" fmla="*/ 25785 w 43256"/>
              <a:gd name="connsiteY4" fmla="*/ 59 h 56262"/>
              <a:gd name="connsiteX5" fmla="*/ 29869 w 43256"/>
              <a:gd name="connsiteY5" fmla="*/ 2340 h 56262"/>
              <a:gd name="connsiteX6" fmla="*/ 35499 w 43256"/>
              <a:gd name="connsiteY6" fmla="*/ 549 h 56262"/>
              <a:gd name="connsiteX7" fmla="*/ 38354 w 43256"/>
              <a:gd name="connsiteY7" fmla="*/ 5435 h 56262"/>
              <a:gd name="connsiteX8" fmla="*/ 42018 w 43256"/>
              <a:gd name="connsiteY8" fmla="*/ 10177 h 56262"/>
              <a:gd name="connsiteX9" fmla="*/ 41854 w 43256"/>
              <a:gd name="connsiteY9" fmla="*/ 15319 h 56262"/>
              <a:gd name="connsiteX10" fmla="*/ 43052 w 43256"/>
              <a:gd name="connsiteY10" fmla="*/ 23181 h 56262"/>
              <a:gd name="connsiteX11" fmla="*/ 37440 w 43256"/>
              <a:gd name="connsiteY11" fmla="*/ 30063 h 56262"/>
              <a:gd name="connsiteX12" fmla="*/ 35431 w 43256"/>
              <a:gd name="connsiteY12" fmla="*/ 35960 h 56262"/>
              <a:gd name="connsiteX13" fmla="*/ 28591 w 43256"/>
              <a:gd name="connsiteY13" fmla="*/ 36674 h 56262"/>
              <a:gd name="connsiteX14" fmla="*/ 23703 w 43256"/>
              <a:gd name="connsiteY14" fmla="*/ 42965 h 56262"/>
              <a:gd name="connsiteX15" fmla="*/ 16516 w 43256"/>
              <a:gd name="connsiteY15" fmla="*/ 39125 h 56262"/>
              <a:gd name="connsiteX16" fmla="*/ 5840 w 43256"/>
              <a:gd name="connsiteY16" fmla="*/ 35331 h 56262"/>
              <a:gd name="connsiteX17" fmla="*/ 1146 w 43256"/>
              <a:gd name="connsiteY17" fmla="*/ 31109 h 56262"/>
              <a:gd name="connsiteX18" fmla="*/ 2149 w 43256"/>
              <a:gd name="connsiteY18" fmla="*/ 25410 h 56262"/>
              <a:gd name="connsiteX19" fmla="*/ 31 w 43256"/>
              <a:gd name="connsiteY19" fmla="*/ 19563 h 56262"/>
              <a:gd name="connsiteX20" fmla="*/ 3899 w 43256"/>
              <a:gd name="connsiteY20" fmla="*/ 14366 h 56262"/>
              <a:gd name="connsiteX21" fmla="*/ 3936 w 43256"/>
              <a:gd name="connsiteY21" fmla="*/ 14229 h 56262"/>
              <a:gd name="connsiteX0" fmla="*/ 1221629 w 4181877"/>
              <a:gd name="connsiteY0" fmla="*/ 1821032 h 2063196"/>
              <a:gd name="connsiteX1" fmla="*/ 1177624 w 4181877"/>
              <a:gd name="connsiteY1" fmla="*/ 1777027 h 2063196"/>
              <a:gd name="connsiteX2" fmla="*/ 1221629 w 4181877"/>
              <a:gd name="connsiteY2" fmla="*/ 1733022 h 2063196"/>
              <a:gd name="connsiteX0" fmla="*/ 1184165 w 4181877"/>
              <a:gd name="connsiteY0" fmla="*/ 1719508 h 2063196"/>
              <a:gd name="connsiteX1" fmla="*/ 884067 w 4181877"/>
              <a:gd name="connsiteY1" fmla="*/ 2063196 h 2063196"/>
              <a:gd name="connsiteX0" fmla="*/ 1380817 w 4181877"/>
              <a:gd name="connsiteY0" fmla="*/ 1463863 h 2063196"/>
              <a:gd name="connsiteX1" fmla="*/ 1380817 w 4181877"/>
              <a:gd name="connsiteY1" fmla="*/ 1727893 h 2063196"/>
              <a:gd name="connsiteX2" fmla="*/ 1380817 w 4181877"/>
              <a:gd name="connsiteY2" fmla="*/ 1463863 h 2063196"/>
              <a:gd name="connsiteX0" fmla="*/ 4729 w 43256"/>
              <a:gd name="connsiteY0" fmla="*/ 26036 h 56262"/>
              <a:gd name="connsiteX1" fmla="*/ 2196 w 43256"/>
              <a:gd name="connsiteY1" fmla="*/ 25239 h 56262"/>
              <a:gd name="connsiteX2" fmla="*/ 6964 w 43256"/>
              <a:gd name="connsiteY2" fmla="*/ 34758 h 56262"/>
              <a:gd name="connsiteX3" fmla="*/ 5856 w 43256"/>
              <a:gd name="connsiteY3" fmla="*/ 35139 h 56262"/>
              <a:gd name="connsiteX4" fmla="*/ 16514 w 43256"/>
              <a:gd name="connsiteY4" fmla="*/ 38949 h 56262"/>
              <a:gd name="connsiteX5" fmla="*/ 15846 w 43256"/>
              <a:gd name="connsiteY5" fmla="*/ 37209 h 56262"/>
              <a:gd name="connsiteX6" fmla="*/ 28863 w 43256"/>
              <a:gd name="connsiteY6" fmla="*/ 34610 h 56262"/>
              <a:gd name="connsiteX7" fmla="*/ 28596 w 43256"/>
              <a:gd name="connsiteY7" fmla="*/ 36519 h 56262"/>
              <a:gd name="connsiteX8" fmla="*/ 34165 w 43256"/>
              <a:gd name="connsiteY8" fmla="*/ 22813 h 56262"/>
              <a:gd name="connsiteX9" fmla="*/ 37416 w 43256"/>
              <a:gd name="connsiteY9" fmla="*/ 29949 h 56262"/>
              <a:gd name="connsiteX10" fmla="*/ 41834 w 43256"/>
              <a:gd name="connsiteY10" fmla="*/ 15213 h 56262"/>
              <a:gd name="connsiteX11" fmla="*/ 40386 w 43256"/>
              <a:gd name="connsiteY11" fmla="*/ 17889 h 56262"/>
              <a:gd name="connsiteX12" fmla="*/ 38360 w 43256"/>
              <a:gd name="connsiteY12" fmla="*/ 5285 h 56262"/>
              <a:gd name="connsiteX13" fmla="*/ 38436 w 43256"/>
              <a:gd name="connsiteY13" fmla="*/ 6549 h 56262"/>
              <a:gd name="connsiteX14" fmla="*/ 29114 w 43256"/>
              <a:gd name="connsiteY14" fmla="*/ 3811 h 56262"/>
              <a:gd name="connsiteX15" fmla="*/ 29856 w 43256"/>
              <a:gd name="connsiteY15" fmla="*/ 2199 h 56262"/>
              <a:gd name="connsiteX16" fmla="*/ 22177 w 43256"/>
              <a:gd name="connsiteY16" fmla="*/ 4579 h 56262"/>
              <a:gd name="connsiteX17" fmla="*/ 22536 w 43256"/>
              <a:gd name="connsiteY17" fmla="*/ 3189 h 56262"/>
              <a:gd name="connsiteX18" fmla="*/ 14036 w 43256"/>
              <a:gd name="connsiteY18" fmla="*/ 5051 h 56262"/>
              <a:gd name="connsiteX19" fmla="*/ 15336 w 43256"/>
              <a:gd name="connsiteY19" fmla="*/ 6399 h 56262"/>
              <a:gd name="connsiteX20" fmla="*/ 4163 w 43256"/>
              <a:gd name="connsiteY20" fmla="*/ 15648 h 56262"/>
              <a:gd name="connsiteX21" fmla="*/ 3936 w 43256"/>
              <a:gd name="connsiteY21" fmla="*/ 14229 h 56262"/>
              <a:gd name="connsiteX0" fmla="*/ 3936 w 43256"/>
              <a:gd name="connsiteY0" fmla="*/ 14229 h 56262"/>
              <a:gd name="connsiteX1" fmla="*/ 5659 w 43256"/>
              <a:gd name="connsiteY1" fmla="*/ 6766 h 56262"/>
              <a:gd name="connsiteX2" fmla="*/ 14041 w 43256"/>
              <a:gd name="connsiteY2" fmla="*/ 5061 h 56262"/>
              <a:gd name="connsiteX3" fmla="*/ 22492 w 43256"/>
              <a:gd name="connsiteY3" fmla="*/ 3291 h 56262"/>
              <a:gd name="connsiteX4" fmla="*/ 25785 w 43256"/>
              <a:gd name="connsiteY4" fmla="*/ 59 h 56262"/>
              <a:gd name="connsiteX5" fmla="*/ 29869 w 43256"/>
              <a:gd name="connsiteY5" fmla="*/ 2340 h 56262"/>
              <a:gd name="connsiteX6" fmla="*/ 35499 w 43256"/>
              <a:gd name="connsiteY6" fmla="*/ 549 h 56262"/>
              <a:gd name="connsiteX7" fmla="*/ 38354 w 43256"/>
              <a:gd name="connsiteY7" fmla="*/ 5435 h 56262"/>
              <a:gd name="connsiteX8" fmla="*/ 42018 w 43256"/>
              <a:gd name="connsiteY8" fmla="*/ 10177 h 56262"/>
              <a:gd name="connsiteX9" fmla="*/ 41854 w 43256"/>
              <a:gd name="connsiteY9" fmla="*/ 15319 h 56262"/>
              <a:gd name="connsiteX10" fmla="*/ 43052 w 43256"/>
              <a:gd name="connsiteY10" fmla="*/ 23181 h 56262"/>
              <a:gd name="connsiteX11" fmla="*/ 37440 w 43256"/>
              <a:gd name="connsiteY11" fmla="*/ 30063 h 56262"/>
              <a:gd name="connsiteX12" fmla="*/ 35431 w 43256"/>
              <a:gd name="connsiteY12" fmla="*/ 35960 h 56262"/>
              <a:gd name="connsiteX13" fmla="*/ 28591 w 43256"/>
              <a:gd name="connsiteY13" fmla="*/ 36674 h 56262"/>
              <a:gd name="connsiteX14" fmla="*/ 23703 w 43256"/>
              <a:gd name="connsiteY14" fmla="*/ 42965 h 56262"/>
              <a:gd name="connsiteX15" fmla="*/ 16516 w 43256"/>
              <a:gd name="connsiteY15" fmla="*/ 39125 h 56262"/>
              <a:gd name="connsiteX16" fmla="*/ 5840 w 43256"/>
              <a:gd name="connsiteY16" fmla="*/ 35331 h 56262"/>
              <a:gd name="connsiteX17" fmla="*/ 1146 w 43256"/>
              <a:gd name="connsiteY17" fmla="*/ 31109 h 56262"/>
              <a:gd name="connsiteX18" fmla="*/ 2149 w 43256"/>
              <a:gd name="connsiteY18" fmla="*/ 25410 h 56262"/>
              <a:gd name="connsiteX19" fmla="*/ 31 w 43256"/>
              <a:gd name="connsiteY19" fmla="*/ 19563 h 56262"/>
              <a:gd name="connsiteX20" fmla="*/ 3899 w 43256"/>
              <a:gd name="connsiteY20" fmla="*/ 14366 h 56262"/>
              <a:gd name="connsiteX21" fmla="*/ 3936 w 43256"/>
              <a:gd name="connsiteY21" fmla="*/ 14229 h 56262"/>
              <a:gd name="connsiteX0" fmla="*/ 1221629 w 4181877"/>
              <a:gd name="connsiteY0" fmla="*/ 1733022 h 2063196"/>
              <a:gd name="connsiteX1" fmla="*/ 1177624 w 4181877"/>
              <a:gd name="connsiteY1" fmla="*/ 1777027 h 2063196"/>
              <a:gd name="connsiteX2" fmla="*/ 1221629 w 4181877"/>
              <a:gd name="connsiteY2" fmla="*/ 1733022 h 2063196"/>
              <a:gd name="connsiteX0" fmla="*/ 1184165 w 4181877"/>
              <a:gd name="connsiteY0" fmla="*/ 1719508 h 2063196"/>
              <a:gd name="connsiteX1" fmla="*/ 884067 w 4181877"/>
              <a:gd name="connsiteY1" fmla="*/ 2063196 h 2063196"/>
              <a:gd name="connsiteX0" fmla="*/ 1380817 w 4181877"/>
              <a:gd name="connsiteY0" fmla="*/ 1463863 h 2063196"/>
              <a:gd name="connsiteX1" fmla="*/ 1380817 w 4181877"/>
              <a:gd name="connsiteY1" fmla="*/ 1727893 h 2063196"/>
              <a:gd name="connsiteX2" fmla="*/ 1380817 w 4181877"/>
              <a:gd name="connsiteY2" fmla="*/ 1463863 h 2063196"/>
              <a:gd name="connsiteX0" fmla="*/ 4729 w 43256"/>
              <a:gd name="connsiteY0" fmla="*/ 26036 h 56262"/>
              <a:gd name="connsiteX1" fmla="*/ 2196 w 43256"/>
              <a:gd name="connsiteY1" fmla="*/ 25239 h 56262"/>
              <a:gd name="connsiteX2" fmla="*/ 6964 w 43256"/>
              <a:gd name="connsiteY2" fmla="*/ 34758 h 56262"/>
              <a:gd name="connsiteX3" fmla="*/ 5856 w 43256"/>
              <a:gd name="connsiteY3" fmla="*/ 35139 h 56262"/>
              <a:gd name="connsiteX4" fmla="*/ 16514 w 43256"/>
              <a:gd name="connsiteY4" fmla="*/ 38949 h 56262"/>
              <a:gd name="connsiteX5" fmla="*/ 15846 w 43256"/>
              <a:gd name="connsiteY5" fmla="*/ 37209 h 56262"/>
              <a:gd name="connsiteX6" fmla="*/ 28863 w 43256"/>
              <a:gd name="connsiteY6" fmla="*/ 34610 h 56262"/>
              <a:gd name="connsiteX7" fmla="*/ 28596 w 43256"/>
              <a:gd name="connsiteY7" fmla="*/ 36519 h 56262"/>
              <a:gd name="connsiteX8" fmla="*/ 34165 w 43256"/>
              <a:gd name="connsiteY8" fmla="*/ 22813 h 56262"/>
              <a:gd name="connsiteX9" fmla="*/ 37416 w 43256"/>
              <a:gd name="connsiteY9" fmla="*/ 29949 h 56262"/>
              <a:gd name="connsiteX10" fmla="*/ 41834 w 43256"/>
              <a:gd name="connsiteY10" fmla="*/ 15213 h 56262"/>
              <a:gd name="connsiteX11" fmla="*/ 40386 w 43256"/>
              <a:gd name="connsiteY11" fmla="*/ 17889 h 56262"/>
              <a:gd name="connsiteX12" fmla="*/ 38360 w 43256"/>
              <a:gd name="connsiteY12" fmla="*/ 5285 h 56262"/>
              <a:gd name="connsiteX13" fmla="*/ 38436 w 43256"/>
              <a:gd name="connsiteY13" fmla="*/ 6549 h 56262"/>
              <a:gd name="connsiteX14" fmla="*/ 29114 w 43256"/>
              <a:gd name="connsiteY14" fmla="*/ 3811 h 56262"/>
              <a:gd name="connsiteX15" fmla="*/ 29856 w 43256"/>
              <a:gd name="connsiteY15" fmla="*/ 2199 h 56262"/>
              <a:gd name="connsiteX16" fmla="*/ 22177 w 43256"/>
              <a:gd name="connsiteY16" fmla="*/ 4579 h 56262"/>
              <a:gd name="connsiteX17" fmla="*/ 22536 w 43256"/>
              <a:gd name="connsiteY17" fmla="*/ 3189 h 56262"/>
              <a:gd name="connsiteX18" fmla="*/ 14036 w 43256"/>
              <a:gd name="connsiteY18" fmla="*/ 5051 h 56262"/>
              <a:gd name="connsiteX19" fmla="*/ 15336 w 43256"/>
              <a:gd name="connsiteY19" fmla="*/ 6399 h 56262"/>
              <a:gd name="connsiteX20" fmla="*/ 4163 w 43256"/>
              <a:gd name="connsiteY20" fmla="*/ 15648 h 56262"/>
              <a:gd name="connsiteX21" fmla="*/ 3936 w 43256"/>
              <a:gd name="connsiteY21" fmla="*/ 14229 h 56262"/>
              <a:gd name="connsiteX0" fmla="*/ 3936 w 43256"/>
              <a:gd name="connsiteY0" fmla="*/ 14229 h 56262"/>
              <a:gd name="connsiteX1" fmla="*/ 5659 w 43256"/>
              <a:gd name="connsiteY1" fmla="*/ 6766 h 56262"/>
              <a:gd name="connsiteX2" fmla="*/ 14041 w 43256"/>
              <a:gd name="connsiteY2" fmla="*/ 5061 h 56262"/>
              <a:gd name="connsiteX3" fmla="*/ 22492 w 43256"/>
              <a:gd name="connsiteY3" fmla="*/ 3291 h 56262"/>
              <a:gd name="connsiteX4" fmla="*/ 25785 w 43256"/>
              <a:gd name="connsiteY4" fmla="*/ 59 h 56262"/>
              <a:gd name="connsiteX5" fmla="*/ 29869 w 43256"/>
              <a:gd name="connsiteY5" fmla="*/ 2340 h 56262"/>
              <a:gd name="connsiteX6" fmla="*/ 35499 w 43256"/>
              <a:gd name="connsiteY6" fmla="*/ 549 h 56262"/>
              <a:gd name="connsiteX7" fmla="*/ 38354 w 43256"/>
              <a:gd name="connsiteY7" fmla="*/ 5435 h 56262"/>
              <a:gd name="connsiteX8" fmla="*/ 42018 w 43256"/>
              <a:gd name="connsiteY8" fmla="*/ 10177 h 56262"/>
              <a:gd name="connsiteX9" fmla="*/ 41854 w 43256"/>
              <a:gd name="connsiteY9" fmla="*/ 15319 h 56262"/>
              <a:gd name="connsiteX10" fmla="*/ 43052 w 43256"/>
              <a:gd name="connsiteY10" fmla="*/ 23181 h 56262"/>
              <a:gd name="connsiteX11" fmla="*/ 37440 w 43256"/>
              <a:gd name="connsiteY11" fmla="*/ 30063 h 56262"/>
              <a:gd name="connsiteX12" fmla="*/ 35431 w 43256"/>
              <a:gd name="connsiteY12" fmla="*/ 35960 h 56262"/>
              <a:gd name="connsiteX13" fmla="*/ 28591 w 43256"/>
              <a:gd name="connsiteY13" fmla="*/ 36674 h 56262"/>
              <a:gd name="connsiteX14" fmla="*/ 23703 w 43256"/>
              <a:gd name="connsiteY14" fmla="*/ 42965 h 56262"/>
              <a:gd name="connsiteX15" fmla="*/ 16516 w 43256"/>
              <a:gd name="connsiteY15" fmla="*/ 39125 h 56262"/>
              <a:gd name="connsiteX16" fmla="*/ 5840 w 43256"/>
              <a:gd name="connsiteY16" fmla="*/ 35331 h 56262"/>
              <a:gd name="connsiteX17" fmla="*/ 1146 w 43256"/>
              <a:gd name="connsiteY17" fmla="*/ 31109 h 56262"/>
              <a:gd name="connsiteX18" fmla="*/ 2149 w 43256"/>
              <a:gd name="connsiteY18" fmla="*/ 25410 h 56262"/>
              <a:gd name="connsiteX19" fmla="*/ 31 w 43256"/>
              <a:gd name="connsiteY19" fmla="*/ 19563 h 56262"/>
              <a:gd name="connsiteX20" fmla="*/ 3899 w 43256"/>
              <a:gd name="connsiteY20" fmla="*/ 14366 h 56262"/>
              <a:gd name="connsiteX21" fmla="*/ 3936 w 43256"/>
              <a:gd name="connsiteY21" fmla="*/ 14229 h 56262"/>
              <a:gd name="connsiteX0" fmla="*/ 1221629 w 4181877"/>
              <a:gd name="connsiteY0" fmla="*/ 1733022 h 2063196"/>
              <a:gd name="connsiteX1" fmla="*/ 1177624 w 4181877"/>
              <a:gd name="connsiteY1" fmla="*/ 1777027 h 2063196"/>
              <a:gd name="connsiteX2" fmla="*/ 1221629 w 4181877"/>
              <a:gd name="connsiteY2" fmla="*/ 1733022 h 2063196"/>
              <a:gd name="connsiteX0" fmla="*/ 1184165 w 4181877"/>
              <a:gd name="connsiteY0" fmla="*/ 1719508 h 2063196"/>
              <a:gd name="connsiteX1" fmla="*/ 884067 w 4181877"/>
              <a:gd name="connsiteY1" fmla="*/ 2063196 h 2063196"/>
              <a:gd name="connsiteX0" fmla="*/ 1380817 w 4181877"/>
              <a:gd name="connsiteY0" fmla="*/ 1463863 h 2063196"/>
              <a:gd name="connsiteX1" fmla="*/ 1412348 w 4181877"/>
              <a:gd name="connsiteY1" fmla="*/ 1917079 h 2063196"/>
              <a:gd name="connsiteX2" fmla="*/ 1380817 w 4181877"/>
              <a:gd name="connsiteY2" fmla="*/ 1463863 h 2063196"/>
              <a:gd name="connsiteX0" fmla="*/ 4729 w 43256"/>
              <a:gd name="connsiteY0" fmla="*/ 26036 h 56262"/>
              <a:gd name="connsiteX1" fmla="*/ 2196 w 43256"/>
              <a:gd name="connsiteY1" fmla="*/ 25239 h 56262"/>
              <a:gd name="connsiteX2" fmla="*/ 6964 w 43256"/>
              <a:gd name="connsiteY2" fmla="*/ 34758 h 56262"/>
              <a:gd name="connsiteX3" fmla="*/ 5856 w 43256"/>
              <a:gd name="connsiteY3" fmla="*/ 35139 h 56262"/>
              <a:gd name="connsiteX4" fmla="*/ 16514 w 43256"/>
              <a:gd name="connsiteY4" fmla="*/ 38949 h 56262"/>
              <a:gd name="connsiteX5" fmla="*/ 15846 w 43256"/>
              <a:gd name="connsiteY5" fmla="*/ 37209 h 56262"/>
              <a:gd name="connsiteX6" fmla="*/ 28863 w 43256"/>
              <a:gd name="connsiteY6" fmla="*/ 34610 h 56262"/>
              <a:gd name="connsiteX7" fmla="*/ 28596 w 43256"/>
              <a:gd name="connsiteY7" fmla="*/ 36519 h 56262"/>
              <a:gd name="connsiteX8" fmla="*/ 34165 w 43256"/>
              <a:gd name="connsiteY8" fmla="*/ 22813 h 56262"/>
              <a:gd name="connsiteX9" fmla="*/ 37416 w 43256"/>
              <a:gd name="connsiteY9" fmla="*/ 29949 h 56262"/>
              <a:gd name="connsiteX10" fmla="*/ 41834 w 43256"/>
              <a:gd name="connsiteY10" fmla="*/ 15213 h 56262"/>
              <a:gd name="connsiteX11" fmla="*/ 40386 w 43256"/>
              <a:gd name="connsiteY11" fmla="*/ 17889 h 56262"/>
              <a:gd name="connsiteX12" fmla="*/ 38360 w 43256"/>
              <a:gd name="connsiteY12" fmla="*/ 5285 h 56262"/>
              <a:gd name="connsiteX13" fmla="*/ 38436 w 43256"/>
              <a:gd name="connsiteY13" fmla="*/ 6549 h 56262"/>
              <a:gd name="connsiteX14" fmla="*/ 29114 w 43256"/>
              <a:gd name="connsiteY14" fmla="*/ 3811 h 56262"/>
              <a:gd name="connsiteX15" fmla="*/ 29856 w 43256"/>
              <a:gd name="connsiteY15" fmla="*/ 2199 h 56262"/>
              <a:gd name="connsiteX16" fmla="*/ 22177 w 43256"/>
              <a:gd name="connsiteY16" fmla="*/ 4579 h 56262"/>
              <a:gd name="connsiteX17" fmla="*/ 22536 w 43256"/>
              <a:gd name="connsiteY17" fmla="*/ 3189 h 56262"/>
              <a:gd name="connsiteX18" fmla="*/ 14036 w 43256"/>
              <a:gd name="connsiteY18" fmla="*/ 5051 h 56262"/>
              <a:gd name="connsiteX19" fmla="*/ 15336 w 43256"/>
              <a:gd name="connsiteY19" fmla="*/ 6399 h 56262"/>
              <a:gd name="connsiteX20" fmla="*/ 4163 w 43256"/>
              <a:gd name="connsiteY20" fmla="*/ 15648 h 56262"/>
              <a:gd name="connsiteX21" fmla="*/ 3936 w 43256"/>
              <a:gd name="connsiteY21" fmla="*/ 14229 h 56262"/>
              <a:gd name="connsiteX0" fmla="*/ 3936 w 43256"/>
              <a:gd name="connsiteY0" fmla="*/ 14229 h 57436"/>
              <a:gd name="connsiteX1" fmla="*/ 5659 w 43256"/>
              <a:gd name="connsiteY1" fmla="*/ 6766 h 57436"/>
              <a:gd name="connsiteX2" fmla="*/ 14041 w 43256"/>
              <a:gd name="connsiteY2" fmla="*/ 5061 h 57436"/>
              <a:gd name="connsiteX3" fmla="*/ 22492 w 43256"/>
              <a:gd name="connsiteY3" fmla="*/ 3291 h 57436"/>
              <a:gd name="connsiteX4" fmla="*/ 25785 w 43256"/>
              <a:gd name="connsiteY4" fmla="*/ 59 h 57436"/>
              <a:gd name="connsiteX5" fmla="*/ 29869 w 43256"/>
              <a:gd name="connsiteY5" fmla="*/ 2340 h 57436"/>
              <a:gd name="connsiteX6" fmla="*/ 35499 w 43256"/>
              <a:gd name="connsiteY6" fmla="*/ 549 h 57436"/>
              <a:gd name="connsiteX7" fmla="*/ 38354 w 43256"/>
              <a:gd name="connsiteY7" fmla="*/ 5435 h 57436"/>
              <a:gd name="connsiteX8" fmla="*/ 42018 w 43256"/>
              <a:gd name="connsiteY8" fmla="*/ 10177 h 57436"/>
              <a:gd name="connsiteX9" fmla="*/ 41854 w 43256"/>
              <a:gd name="connsiteY9" fmla="*/ 15319 h 57436"/>
              <a:gd name="connsiteX10" fmla="*/ 43052 w 43256"/>
              <a:gd name="connsiteY10" fmla="*/ 23181 h 57436"/>
              <a:gd name="connsiteX11" fmla="*/ 37440 w 43256"/>
              <a:gd name="connsiteY11" fmla="*/ 30063 h 57436"/>
              <a:gd name="connsiteX12" fmla="*/ 35431 w 43256"/>
              <a:gd name="connsiteY12" fmla="*/ 35960 h 57436"/>
              <a:gd name="connsiteX13" fmla="*/ 28591 w 43256"/>
              <a:gd name="connsiteY13" fmla="*/ 36674 h 57436"/>
              <a:gd name="connsiteX14" fmla="*/ 23703 w 43256"/>
              <a:gd name="connsiteY14" fmla="*/ 42965 h 57436"/>
              <a:gd name="connsiteX15" fmla="*/ 16516 w 43256"/>
              <a:gd name="connsiteY15" fmla="*/ 39125 h 57436"/>
              <a:gd name="connsiteX16" fmla="*/ 5840 w 43256"/>
              <a:gd name="connsiteY16" fmla="*/ 35331 h 57436"/>
              <a:gd name="connsiteX17" fmla="*/ 1146 w 43256"/>
              <a:gd name="connsiteY17" fmla="*/ 31109 h 57436"/>
              <a:gd name="connsiteX18" fmla="*/ 2149 w 43256"/>
              <a:gd name="connsiteY18" fmla="*/ 25410 h 57436"/>
              <a:gd name="connsiteX19" fmla="*/ 31 w 43256"/>
              <a:gd name="connsiteY19" fmla="*/ 19563 h 57436"/>
              <a:gd name="connsiteX20" fmla="*/ 3899 w 43256"/>
              <a:gd name="connsiteY20" fmla="*/ 14366 h 57436"/>
              <a:gd name="connsiteX21" fmla="*/ 3936 w 43256"/>
              <a:gd name="connsiteY21" fmla="*/ 14229 h 57436"/>
              <a:gd name="connsiteX0" fmla="*/ 1221629 w 4181877"/>
              <a:gd name="connsiteY0" fmla="*/ 1733022 h 2106266"/>
              <a:gd name="connsiteX1" fmla="*/ 1177624 w 4181877"/>
              <a:gd name="connsiteY1" fmla="*/ 1777027 h 2106266"/>
              <a:gd name="connsiteX2" fmla="*/ 1221629 w 4181877"/>
              <a:gd name="connsiteY2" fmla="*/ 1733022 h 2106266"/>
              <a:gd name="connsiteX0" fmla="*/ 1184165 w 4181877"/>
              <a:gd name="connsiteY0" fmla="*/ 1719508 h 2106266"/>
              <a:gd name="connsiteX1" fmla="*/ 884067 w 4181877"/>
              <a:gd name="connsiteY1" fmla="*/ 2063196 h 2106266"/>
              <a:gd name="connsiteX0" fmla="*/ 1380817 w 4181877"/>
              <a:gd name="connsiteY0" fmla="*/ 1463863 h 2106266"/>
              <a:gd name="connsiteX1" fmla="*/ 718665 w 4181877"/>
              <a:gd name="connsiteY1" fmla="*/ 2106266 h 2106266"/>
              <a:gd name="connsiteX2" fmla="*/ 1380817 w 4181877"/>
              <a:gd name="connsiteY2" fmla="*/ 1463863 h 2106266"/>
              <a:gd name="connsiteX0" fmla="*/ 4729 w 43256"/>
              <a:gd name="connsiteY0" fmla="*/ 26036 h 57436"/>
              <a:gd name="connsiteX1" fmla="*/ 2196 w 43256"/>
              <a:gd name="connsiteY1" fmla="*/ 25239 h 57436"/>
              <a:gd name="connsiteX2" fmla="*/ 6964 w 43256"/>
              <a:gd name="connsiteY2" fmla="*/ 34758 h 57436"/>
              <a:gd name="connsiteX3" fmla="*/ 5856 w 43256"/>
              <a:gd name="connsiteY3" fmla="*/ 35139 h 57436"/>
              <a:gd name="connsiteX4" fmla="*/ 16514 w 43256"/>
              <a:gd name="connsiteY4" fmla="*/ 38949 h 57436"/>
              <a:gd name="connsiteX5" fmla="*/ 15846 w 43256"/>
              <a:gd name="connsiteY5" fmla="*/ 37209 h 57436"/>
              <a:gd name="connsiteX6" fmla="*/ 28863 w 43256"/>
              <a:gd name="connsiteY6" fmla="*/ 34610 h 57436"/>
              <a:gd name="connsiteX7" fmla="*/ 28596 w 43256"/>
              <a:gd name="connsiteY7" fmla="*/ 36519 h 57436"/>
              <a:gd name="connsiteX8" fmla="*/ 34165 w 43256"/>
              <a:gd name="connsiteY8" fmla="*/ 22813 h 57436"/>
              <a:gd name="connsiteX9" fmla="*/ 37416 w 43256"/>
              <a:gd name="connsiteY9" fmla="*/ 29949 h 57436"/>
              <a:gd name="connsiteX10" fmla="*/ 41834 w 43256"/>
              <a:gd name="connsiteY10" fmla="*/ 15213 h 57436"/>
              <a:gd name="connsiteX11" fmla="*/ 40386 w 43256"/>
              <a:gd name="connsiteY11" fmla="*/ 17889 h 57436"/>
              <a:gd name="connsiteX12" fmla="*/ 38360 w 43256"/>
              <a:gd name="connsiteY12" fmla="*/ 5285 h 57436"/>
              <a:gd name="connsiteX13" fmla="*/ 38436 w 43256"/>
              <a:gd name="connsiteY13" fmla="*/ 6549 h 57436"/>
              <a:gd name="connsiteX14" fmla="*/ 29114 w 43256"/>
              <a:gd name="connsiteY14" fmla="*/ 3811 h 57436"/>
              <a:gd name="connsiteX15" fmla="*/ 29856 w 43256"/>
              <a:gd name="connsiteY15" fmla="*/ 2199 h 57436"/>
              <a:gd name="connsiteX16" fmla="*/ 22177 w 43256"/>
              <a:gd name="connsiteY16" fmla="*/ 4579 h 57436"/>
              <a:gd name="connsiteX17" fmla="*/ 22536 w 43256"/>
              <a:gd name="connsiteY17" fmla="*/ 3189 h 57436"/>
              <a:gd name="connsiteX18" fmla="*/ 14036 w 43256"/>
              <a:gd name="connsiteY18" fmla="*/ 5051 h 57436"/>
              <a:gd name="connsiteX19" fmla="*/ 15336 w 43256"/>
              <a:gd name="connsiteY19" fmla="*/ 6399 h 57436"/>
              <a:gd name="connsiteX20" fmla="*/ 4163 w 43256"/>
              <a:gd name="connsiteY20" fmla="*/ 15648 h 57436"/>
              <a:gd name="connsiteX21" fmla="*/ 3936 w 43256"/>
              <a:gd name="connsiteY21" fmla="*/ 14229 h 57436"/>
              <a:gd name="connsiteX0" fmla="*/ 3936 w 43256"/>
              <a:gd name="connsiteY0" fmla="*/ 14229 h 56262"/>
              <a:gd name="connsiteX1" fmla="*/ 5659 w 43256"/>
              <a:gd name="connsiteY1" fmla="*/ 6766 h 56262"/>
              <a:gd name="connsiteX2" fmla="*/ 14041 w 43256"/>
              <a:gd name="connsiteY2" fmla="*/ 5061 h 56262"/>
              <a:gd name="connsiteX3" fmla="*/ 22492 w 43256"/>
              <a:gd name="connsiteY3" fmla="*/ 3291 h 56262"/>
              <a:gd name="connsiteX4" fmla="*/ 25785 w 43256"/>
              <a:gd name="connsiteY4" fmla="*/ 59 h 56262"/>
              <a:gd name="connsiteX5" fmla="*/ 29869 w 43256"/>
              <a:gd name="connsiteY5" fmla="*/ 2340 h 56262"/>
              <a:gd name="connsiteX6" fmla="*/ 35499 w 43256"/>
              <a:gd name="connsiteY6" fmla="*/ 549 h 56262"/>
              <a:gd name="connsiteX7" fmla="*/ 38354 w 43256"/>
              <a:gd name="connsiteY7" fmla="*/ 5435 h 56262"/>
              <a:gd name="connsiteX8" fmla="*/ 42018 w 43256"/>
              <a:gd name="connsiteY8" fmla="*/ 10177 h 56262"/>
              <a:gd name="connsiteX9" fmla="*/ 41854 w 43256"/>
              <a:gd name="connsiteY9" fmla="*/ 15319 h 56262"/>
              <a:gd name="connsiteX10" fmla="*/ 43052 w 43256"/>
              <a:gd name="connsiteY10" fmla="*/ 23181 h 56262"/>
              <a:gd name="connsiteX11" fmla="*/ 37440 w 43256"/>
              <a:gd name="connsiteY11" fmla="*/ 30063 h 56262"/>
              <a:gd name="connsiteX12" fmla="*/ 35431 w 43256"/>
              <a:gd name="connsiteY12" fmla="*/ 35960 h 56262"/>
              <a:gd name="connsiteX13" fmla="*/ 28591 w 43256"/>
              <a:gd name="connsiteY13" fmla="*/ 36674 h 56262"/>
              <a:gd name="connsiteX14" fmla="*/ 23703 w 43256"/>
              <a:gd name="connsiteY14" fmla="*/ 42965 h 56262"/>
              <a:gd name="connsiteX15" fmla="*/ 16516 w 43256"/>
              <a:gd name="connsiteY15" fmla="*/ 39125 h 56262"/>
              <a:gd name="connsiteX16" fmla="*/ 5840 w 43256"/>
              <a:gd name="connsiteY16" fmla="*/ 35331 h 56262"/>
              <a:gd name="connsiteX17" fmla="*/ 1146 w 43256"/>
              <a:gd name="connsiteY17" fmla="*/ 31109 h 56262"/>
              <a:gd name="connsiteX18" fmla="*/ 2149 w 43256"/>
              <a:gd name="connsiteY18" fmla="*/ 25410 h 56262"/>
              <a:gd name="connsiteX19" fmla="*/ 31 w 43256"/>
              <a:gd name="connsiteY19" fmla="*/ 19563 h 56262"/>
              <a:gd name="connsiteX20" fmla="*/ 3899 w 43256"/>
              <a:gd name="connsiteY20" fmla="*/ 14366 h 56262"/>
              <a:gd name="connsiteX21" fmla="*/ 3936 w 43256"/>
              <a:gd name="connsiteY21" fmla="*/ 14229 h 56262"/>
              <a:gd name="connsiteX0" fmla="*/ 1221629 w 4181877"/>
              <a:gd name="connsiteY0" fmla="*/ 1733022 h 2063196"/>
              <a:gd name="connsiteX1" fmla="*/ 1177624 w 4181877"/>
              <a:gd name="connsiteY1" fmla="*/ 1777027 h 2063196"/>
              <a:gd name="connsiteX2" fmla="*/ 1221629 w 4181877"/>
              <a:gd name="connsiteY2" fmla="*/ 1733022 h 2063196"/>
              <a:gd name="connsiteX0" fmla="*/ 1184165 w 4181877"/>
              <a:gd name="connsiteY0" fmla="*/ 1719508 h 2063196"/>
              <a:gd name="connsiteX1" fmla="*/ 884067 w 4181877"/>
              <a:gd name="connsiteY1" fmla="*/ 2063196 h 2063196"/>
              <a:gd name="connsiteX0" fmla="*/ 1380817 w 4181877"/>
              <a:gd name="connsiteY0" fmla="*/ 1463863 h 2063196"/>
              <a:gd name="connsiteX1" fmla="*/ 1428113 w 4181877"/>
              <a:gd name="connsiteY1" fmla="*/ 1570238 h 2063196"/>
              <a:gd name="connsiteX2" fmla="*/ 1380817 w 4181877"/>
              <a:gd name="connsiteY2" fmla="*/ 1463863 h 2063196"/>
              <a:gd name="connsiteX0" fmla="*/ 4729 w 43256"/>
              <a:gd name="connsiteY0" fmla="*/ 26036 h 56262"/>
              <a:gd name="connsiteX1" fmla="*/ 2196 w 43256"/>
              <a:gd name="connsiteY1" fmla="*/ 25239 h 56262"/>
              <a:gd name="connsiteX2" fmla="*/ 6964 w 43256"/>
              <a:gd name="connsiteY2" fmla="*/ 34758 h 56262"/>
              <a:gd name="connsiteX3" fmla="*/ 5856 w 43256"/>
              <a:gd name="connsiteY3" fmla="*/ 35139 h 56262"/>
              <a:gd name="connsiteX4" fmla="*/ 16514 w 43256"/>
              <a:gd name="connsiteY4" fmla="*/ 38949 h 56262"/>
              <a:gd name="connsiteX5" fmla="*/ 15846 w 43256"/>
              <a:gd name="connsiteY5" fmla="*/ 37209 h 56262"/>
              <a:gd name="connsiteX6" fmla="*/ 28863 w 43256"/>
              <a:gd name="connsiteY6" fmla="*/ 34610 h 56262"/>
              <a:gd name="connsiteX7" fmla="*/ 28596 w 43256"/>
              <a:gd name="connsiteY7" fmla="*/ 36519 h 56262"/>
              <a:gd name="connsiteX8" fmla="*/ 34165 w 43256"/>
              <a:gd name="connsiteY8" fmla="*/ 22813 h 56262"/>
              <a:gd name="connsiteX9" fmla="*/ 37416 w 43256"/>
              <a:gd name="connsiteY9" fmla="*/ 29949 h 56262"/>
              <a:gd name="connsiteX10" fmla="*/ 41834 w 43256"/>
              <a:gd name="connsiteY10" fmla="*/ 15213 h 56262"/>
              <a:gd name="connsiteX11" fmla="*/ 40386 w 43256"/>
              <a:gd name="connsiteY11" fmla="*/ 17889 h 56262"/>
              <a:gd name="connsiteX12" fmla="*/ 38360 w 43256"/>
              <a:gd name="connsiteY12" fmla="*/ 5285 h 56262"/>
              <a:gd name="connsiteX13" fmla="*/ 38436 w 43256"/>
              <a:gd name="connsiteY13" fmla="*/ 6549 h 56262"/>
              <a:gd name="connsiteX14" fmla="*/ 29114 w 43256"/>
              <a:gd name="connsiteY14" fmla="*/ 3811 h 56262"/>
              <a:gd name="connsiteX15" fmla="*/ 29856 w 43256"/>
              <a:gd name="connsiteY15" fmla="*/ 2199 h 56262"/>
              <a:gd name="connsiteX16" fmla="*/ 22177 w 43256"/>
              <a:gd name="connsiteY16" fmla="*/ 4579 h 56262"/>
              <a:gd name="connsiteX17" fmla="*/ 22536 w 43256"/>
              <a:gd name="connsiteY17" fmla="*/ 3189 h 56262"/>
              <a:gd name="connsiteX18" fmla="*/ 14036 w 43256"/>
              <a:gd name="connsiteY18" fmla="*/ 5051 h 56262"/>
              <a:gd name="connsiteX19" fmla="*/ 15336 w 43256"/>
              <a:gd name="connsiteY19" fmla="*/ 6399 h 56262"/>
              <a:gd name="connsiteX20" fmla="*/ 4163 w 43256"/>
              <a:gd name="connsiteY20" fmla="*/ 15648 h 56262"/>
              <a:gd name="connsiteX21" fmla="*/ 3936 w 43256"/>
              <a:gd name="connsiteY21" fmla="*/ 14229 h 56262"/>
              <a:gd name="connsiteX0" fmla="*/ 3936 w 43256"/>
              <a:gd name="connsiteY0" fmla="*/ 14229 h 48458"/>
              <a:gd name="connsiteX1" fmla="*/ 5659 w 43256"/>
              <a:gd name="connsiteY1" fmla="*/ 6766 h 48458"/>
              <a:gd name="connsiteX2" fmla="*/ 14041 w 43256"/>
              <a:gd name="connsiteY2" fmla="*/ 5061 h 48458"/>
              <a:gd name="connsiteX3" fmla="*/ 22492 w 43256"/>
              <a:gd name="connsiteY3" fmla="*/ 3291 h 48458"/>
              <a:gd name="connsiteX4" fmla="*/ 25785 w 43256"/>
              <a:gd name="connsiteY4" fmla="*/ 59 h 48458"/>
              <a:gd name="connsiteX5" fmla="*/ 29869 w 43256"/>
              <a:gd name="connsiteY5" fmla="*/ 2340 h 48458"/>
              <a:gd name="connsiteX6" fmla="*/ 35499 w 43256"/>
              <a:gd name="connsiteY6" fmla="*/ 549 h 48458"/>
              <a:gd name="connsiteX7" fmla="*/ 38354 w 43256"/>
              <a:gd name="connsiteY7" fmla="*/ 5435 h 48458"/>
              <a:gd name="connsiteX8" fmla="*/ 42018 w 43256"/>
              <a:gd name="connsiteY8" fmla="*/ 10177 h 48458"/>
              <a:gd name="connsiteX9" fmla="*/ 41854 w 43256"/>
              <a:gd name="connsiteY9" fmla="*/ 15319 h 48458"/>
              <a:gd name="connsiteX10" fmla="*/ 43052 w 43256"/>
              <a:gd name="connsiteY10" fmla="*/ 23181 h 48458"/>
              <a:gd name="connsiteX11" fmla="*/ 37440 w 43256"/>
              <a:gd name="connsiteY11" fmla="*/ 30063 h 48458"/>
              <a:gd name="connsiteX12" fmla="*/ 35431 w 43256"/>
              <a:gd name="connsiteY12" fmla="*/ 35960 h 48458"/>
              <a:gd name="connsiteX13" fmla="*/ 28591 w 43256"/>
              <a:gd name="connsiteY13" fmla="*/ 36674 h 48458"/>
              <a:gd name="connsiteX14" fmla="*/ 23703 w 43256"/>
              <a:gd name="connsiteY14" fmla="*/ 42965 h 48458"/>
              <a:gd name="connsiteX15" fmla="*/ 16516 w 43256"/>
              <a:gd name="connsiteY15" fmla="*/ 39125 h 48458"/>
              <a:gd name="connsiteX16" fmla="*/ 5840 w 43256"/>
              <a:gd name="connsiteY16" fmla="*/ 35331 h 48458"/>
              <a:gd name="connsiteX17" fmla="*/ 1146 w 43256"/>
              <a:gd name="connsiteY17" fmla="*/ 31109 h 48458"/>
              <a:gd name="connsiteX18" fmla="*/ 2149 w 43256"/>
              <a:gd name="connsiteY18" fmla="*/ 25410 h 48458"/>
              <a:gd name="connsiteX19" fmla="*/ 31 w 43256"/>
              <a:gd name="connsiteY19" fmla="*/ 19563 h 48458"/>
              <a:gd name="connsiteX20" fmla="*/ 3899 w 43256"/>
              <a:gd name="connsiteY20" fmla="*/ 14366 h 48458"/>
              <a:gd name="connsiteX21" fmla="*/ 3936 w 43256"/>
              <a:gd name="connsiteY21" fmla="*/ 14229 h 48458"/>
              <a:gd name="connsiteX0" fmla="*/ 1221629 w 4181877"/>
              <a:gd name="connsiteY0" fmla="*/ 1733022 h 1777027"/>
              <a:gd name="connsiteX1" fmla="*/ 1177624 w 4181877"/>
              <a:gd name="connsiteY1" fmla="*/ 1777027 h 1777027"/>
              <a:gd name="connsiteX2" fmla="*/ 1221629 w 4181877"/>
              <a:gd name="connsiteY2" fmla="*/ 1733022 h 1777027"/>
              <a:gd name="connsiteX0" fmla="*/ 1184165 w 4181877"/>
              <a:gd name="connsiteY0" fmla="*/ 1719508 h 1777027"/>
              <a:gd name="connsiteX1" fmla="*/ 1577750 w 4181877"/>
              <a:gd name="connsiteY1" fmla="*/ 1369513 h 1777027"/>
              <a:gd name="connsiteX0" fmla="*/ 1380817 w 4181877"/>
              <a:gd name="connsiteY0" fmla="*/ 1463863 h 1777027"/>
              <a:gd name="connsiteX1" fmla="*/ 1428113 w 4181877"/>
              <a:gd name="connsiteY1" fmla="*/ 1570238 h 1777027"/>
              <a:gd name="connsiteX2" fmla="*/ 1380817 w 4181877"/>
              <a:gd name="connsiteY2" fmla="*/ 1463863 h 1777027"/>
              <a:gd name="connsiteX0" fmla="*/ 4729 w 43256"/>
              <a:gd name="connsiteY0" fmla="*/ 26036 h 48458"/>
              <a:gd name="connsiteX1" fmla="*/ 2196 w 43256"/>
              <a:gd name="connsiteY1" fmla="*/ 25239 h 48458"/>
              <a:gd name="connsiteX2" fmla="*/ 6964 w 43256"/>
              <a:gd name="connsiteY2" fmla="*/ 34758 h 48458"/>
              <a:gd name="connsiteX3" fmla="*/ 5856 w 43256"/>
              <a:gd name="connsiteY3" fmla="*/ 35139 h 48458"/>
              <a:gd name="connsiteX4" fmla="*/ 16514 w 43256"/>
              <a:gd name="connsiteY4" fmla="*/ 38949 h 48458"/>
              <a:gd name="connsiteX5" fmla="*/ 15846 w 43256"/>
              <a:gd name="connsiteY5" fmla="*/ 37209 h 48458"/>
              <a:gd name="connsiteX6" fmla="*/ 28863 w 43256"/>
              <a:gd name="connsiteY6" fmla="*/ 34610 h 48458"/>
              <a:gd name="connsiteX7" fmla="*/ 28596 w 43256"/>
              <a:gd name="connsiteY7" fmla="*/ 36519 h 48458"/>
              <a:gd name="connsiteX8" fmla="*/ 34165 w 43256"/>
              <a:gd name="connsiteY8" fmla="*/ 22813 h 48458"/>
              <a:gd name="connsiteX9" fmla="*/ 37416 w 43256"/>
              <a:gd name="connsiteY9" fmla="*/ 29949 h 48458"/>
              <a:gd name="connsiteX10" fmla="*/ 41834 w 43256"/>
              <a:gd name="connsiteY10" fmla="*/ 15213 h 48458"/>
              <a:gd name="connsiteX11" fmla="*/ 40386 w 43256"/>
              <a:gd name="connsiteY11" fmla="*/ 17889 h 48458"/>
              <a:gd name="connsiteX12" fmla="*/ 38360 w 43256"/>
              <a:gd name="connsiteY12" fmla="*/ 5285 h 48458"/>
              <a:gd name="connsiteX13" fmla="*/ 38436 w 43256"/>
              <a:gd name="connsiteY13" fmla="*/ 6549 h 48458"/>
              <a:gd name="connsiteX14" fmla="*/ 29114 w 43256"/>
              <a:gd name="connsiteY14" fmla="*/ 3811 h 48458"/>
              <a:gd name="connsiteX15" fmla="*/ 29856 w 43256"/>
              <a:gd name="connsiteY15" fmla="*/ 2199 h 48458"/>
              <a:gd name="connsiteX16" fmla="*/ 22177 w 43256"/>
              <a:gd name="connsiteY16" fmla="*/ 4579 h 48458"/>
              <a:gd name="connsiteX17" fmla="*/ 22536 w 43256"/>
              <a:gd name="connsiteY17" fmla="*/ 3189 h 48458"/>
              <a:gd name="connsiteX18" fmla="*/ 14036 w 43256"/>
              <a:gd name="connsiteY18" fmla="*/ 5051 h 48458"/>
              <a:gd name="connsiteX19" fmla="*/ 15336 w 43256"/>
              <a:gd name="connsiteY19" fmla="*/ 6399 h 48458"/>
              <a:gd name="connsiteX20" fmla="*/ 4163 w 43256"/>
              <a:gd name="connsiteY20" fmla="*/ 15648 h 48458"/>
              <a:gd name="connsiteX21" fmla="*/ 3936 w 43256"/>
              <a:gd name="connsiteY21" fmla="*/ 14229 h 48458"/>
              <a:gd name="connsiteX0" fmla="*/ 3936 w 43256"/>
              <a:gd name="connsiteY0" fmla="*/ 14229 h 47258"/>
              <a:gd name="connsiteX1" fmla="*/ 5659 w 43256"/>
              <a:gd name="connsiteY1" fmla="*/ 6766 h 47258"/>
              <a:gd name="connsiteX2" fmla="*/ 14041 w 43256"/>
              <a:gd name="connsiteY2" fmla="*/ 5061 h 47258"/>
              <a:gd name="connsiteX3" fmla="*/ 22492 w 43256"/>
              <a:gd name="connsiteY3" fmla="*/ 3291 h 47258"/>
              <a:gd name="connsiteX4" fmla="*/ 25785 w 43256"/>
              <a:gd name="connsiteY4" fmla="*/ 59 h 47258"/>
              <a:gd name="connsiteX5" fmla="*/ 29869 w 43256"/>
              <a:gd name="connsiteY5" fmla="*/ 2340 h 47258"/>
              <a:gd name="connsiteX6" fmla="*/ 35499 w 43256"/>
              <a:gd name="connsiteY6" fmla="*/ 549 h 47258"/>
              <a:gd name="connsiteX7" fmla="*/ 38354 w 43256"/>
              <a:gd name="connsiteY7" fmla="*/ 5435 h 47258"/>
              <a:gd name="connsiteX8" fmla="*/ 42018 w 43256"/>
              <a:gd name="connsiteY8" fmla="*/ 10177 h 47258"/>
              <a:gd name="connsiteX9" fmla="*/ 41854 w 43256"/>
              <a:gd name="connsiteY9" fmla="*/ 15319 h 47258"/>
              <a:gd name="connsiteX10" fmla="*/ 43052 w 43256"/>
              <a:gd name="connsiteY10" fmla="*/ 23181 h 47258"/>
              <a:gd name="connsiteX11" fmla="*/ 37440 w 43256"/>
              <a:gd name="connsiteY11" fmla="*/ 30063 h 47258"/>
              <a:gd name="connsiteX12" fmla="*/ 35431 w 43256"/>
              <a:gd name="connsiteY12" fmla="*/ 35960 h 47258"/>
              <a:gd name="connsiteX13" fmla="*/ 28591 w 43256"/>
              <a:gd name="connsiteY13" fmla="*/ 36674 h 47258"/>
              <a:gd name="connsiteX14" fmla="*/ 23703 w 43256"/>
              <a:gd name="connsiteY14" fmla="*/ 42965 h 47258"/>
              <a:gd name="connsiteX15" fmla="*/ 16516 w 43256"/>
              <a:gd name="connsiteY15" fmla="*/ 39125 h 47258"/>
              <a:gd name="connsiteX16" fmla="*/ 5840 w 43256"/>
              <a:gd name="connsiteY16" fmla="*/ 35331 h 47258"/>
              <a:gd name="connsiteX17" fmla="*/ 1146 w 43256"/>
              <a:gd name="connsiteY17" fmla="*/ 31109 h 47258"/>
              <a:gd name="connsiteX18" fmla="*/ 2149 w 43256"/>
              <a:gd name="connsiteY18" fmla="*/ 25410 h 47258"/>
              <a:gd name="connsiteX19" fmla="*/ 31 w 43256"/>
              <a:gd name="connsiteY19" fmla="*/ 19563 h 47258"/>
              <a:gd name="connsiteX20" fmla="*/ 3899 w 43256"/>
              <a:gd name="connsiteY20" fmla="*/ 14366 h 47258"/>
              <a:gd name="connsiteX21" fmla="*/ 3936 w 43256"/>
              <a:gd name="connsiteY21" fmla="*/ 14229 h 47258"/>
              <a:gd name="connsiteX0" fmla="*/ 1221629 w 4181877"/>
              <a:gd name="connsiteY0" fmla="*/ 1733022 h 1733022"/>
              <a:gd name="connsiteX1" fmla="*/ 1603293 w 4181877"/>
              <a:gd name="connsiteY1" fmla="*/ 1319827 h 1733022"/>
              <a:gd name="connsiteX2" fmla="*/ 1221629 w 4181877"/>
              <a:gd name="connsiteY2" fmla="*/ 1733022 h 1733022"/>
              <a:gd name="connsiteX0" fmla="*/ 1184165 w 4181877"/>
              <a:gd name="connsiteY0" fmla="*/ 1719508 h 1733022"/>
              <a:gd name="connsiteX1" fmla="*/ 1577750 w 4181877"/>
              <a:gd name="connsiteY1" fmla="*/ 1369513 h 1733022"/>
              <a:gd name="connsiteX0" fmla="*/ 1380817 w 4181877"/>
              <a:gd name="connsiteY0" fmla="*/ 1463863 h 1733022"/>
              <a:gd name="connsiteX1" fmla="*/ 1428113 w 4181877"/>
              <a:gd name="connsiteY1" fmla="*/ 1570238 h 1733022"/>
              <a:gd name="connsiteX2" fmla="*/ 1380817 w 4181877"/>
              <a:gd name="connsiteY2" fmla="*/ 1463863 h 1733022"/>
              <a:gd name="connsiteX0" fmla="*/ 4729 w 43256"/>
              <a:gd name="connsiteY0" fmla="*/ 26036 h 47258"/>
              <a:gd name="connsiteX1" fmla="*/ 2196 w 43256"/>
              <a:gd name="connsiteY1" fmla="*/ 25239 h 47258"/>
              <a:gd name="connsiteX2" fmla="*/ 6964 w 43256"/>
              <a:gd name="connsiteY2" fmla="*/ 34758 h 47258"/>
              <a:gd name="connsiteX3" fmla="*/ 5856 w 43256"/>
              <a:gd name="connsiteY3" fmla="*/ 35139 h 47258"/>
              <a:gd name="connsiteX4" fmla="*/ 16514 w 43256"/>
              <a:gd name="connsiteY4" fmla="*/ 38949 h 47258"/>
              <a:gd name="connsiteX5" fmla="*/ 15846 w 43256"/>
              <a:gd name="connsiteY5" fmla="*/ 37209 h 47258"/>
              <a:gd name="connsiteX6" fmla="*/ 28863 w 43256"/>
              <a:gd name="connsiteY6" fmla="*/ 34610 h 47258"/>
              <a:gd name="connsiteX7" fmla="*/ 28596 w 43256"/>
              <a:gd name="connsiteY7" fmla="*/ 36519 h 47258"/>
              <a:gd name="connsiteX8" fmla="*/ 34165 w 43256"/>
              <a:gd name="connsiteY8" fmla="*/ 22813 h 47258"/>
              <a:gd name="connsiteX9" fmla="*/ 37416 w 43256"/>
              <a:gd name="connsiteY9" fmla="*/ 29949 h 47258"/>
              <a:gd name="connsiteX10" fmla="*/ 41834 w 43256"/>
              <a:gd name="connsiteY10" fmla="*/ 15213 h 47258"/>
              <a:gd name="connsiteX11" fmla="*/ 40386 w 43256"/>
              <a:gd name="connsiteY11" fmla="*/ 17889 h 47258"/>
              <a:gd name="connsiteX12" fmla="*/ 38360 w 43256"/>
              <a:gd name="connsiteY12" fmla="*/ 5285 h 47258"/>
              <a:gd name="connsiteX13" fmla="*/ 38436 w 43256"/>
              <a:gd name="connsiteY13" fmla="*/ 6549 h 47258"/>
              <a:gd name="connsiteX14" fmla="*/ 29114 w 43256"/>
              <a:gd name="connsiteY14" fmla="*/ 3811 h 47258"/>
              <a:gd name="connsiteX15" fmla="*/ 29856 w 43256"/>
              <a:gd name="connsiteY15" fmla="*/ 2199 h 47258"/>
              <a:gd name="connsiteX16" fmla="*/ 22177 w 43256"/>
              <a:gd name="connsiteY16" fmla="*/ 4579 h 47258"/>
              <a:gd name="connsiteX17" fmla="*/ 22536 w 43256"/>
              <a:gd name="connsiteY17" fmla="*/ 3189 h 47258"/>
              <a:gd name="connsiteX18" fmla="*/ 14036 w 43256"/>
              <a:gd name="connsiteY18" fmla="*/ 5051 h 47258"/>
              <a:gd name="connsiteX19" fmla="*/ 15336 w 43256"/>
              <a:gd name="connsiteY19" fmla="*/ 6399 h 47258"/>
              <a:gd name="connsiteX20" fmla="*/ 4163 w 43256"/>
              <a:gd name="connsiteY20" fmla="*/ 15648 h 47258"/>
              <a:gd name="connsiteX21" fmla="*/ 3936 w 43256"/>
              <a:gd name="connsiteY21" fmla="*/ 14229 h 47258"/>
              <a:gd name="connsiteX0" fmla="*/ 3936 w 43256"/>
              <a:gd name="connsiteY0" fmla="*/ 14229 h 47258"/>
              <a:gd name="connsiteX1" fmla="*/ 5659 w 43256"/>
              <a:gd name="connsiteY1" fmla="*/ 6766 h 47258"/>
              <a:gd name="connsiteX2" fmla="*/ 14041 w 43256"/>
              <a:gd name="connsiteY2" fmla="*/ 5061 h 47258"/>
              <a:gd name="connsiteX3" fmla="*/ 22492 w 43256"/>
              <a:gd name="connsiteY3" fmla="*/ 3291 h 47258"/>
              <a:gd name="connsiteX4" fmla="*/ 25785 w 43256"/>
              <a:gd name="connsiteY4" fmla="*/ 59 h 47258"/>
              <a:gd name="connsiteX5" fmla="*/ 29869 w 43256"/>
              <a:gd name="connsiteY5" fmla="*/ 2340 h 47258"/>
              <a:gd name="connsiteX6" fmla="*/ 35499 w 43256"/>
              <a:gd name="connsiteY6" fmla="*/ 549 h 47258"/>
              <a:gd name="connsiteX7" fmla="*/ 38354 w 43256"/>
              <a:gd name="connsiteY7" fmla="*/ 5435 h 47258"/>
              <a:gd name="connsiteX8" fmla="*/ 42018 w 43256"/>
              <a:gd name="connsiteY8" fmla="*/ 10177 h 47258"/>
              <a:gd name="connsiteX9" fmla="*/ 41854 w 43256"/>
              <a:gd name="connsiteY9" fmla="*/ 15319 h 47258"/>
              <a:gd name="connsiteX10" fmla="*/ 43052 w 43256"/>
              <a:gd name="connsiteY10" fmla="*/ 23181 h 47258"/>
              <a:gd name="connsiteX11" fmla="*/ 37440 w 43256"/>
              <a:gd name="connsiteY11" fmla="*/ 30063 h 47258"/>
              <a:gd name="connsiteX12" fmla="*/ 35431 w 43256"/>
              <a:gd name="connsiteY12" fmla="*/ 35960 h 47258"/>
              <a:gd name="connsiteX13" fmla="*/ 28591 w 43256"/>
              <a:gd name="connsiteY13" fmla="*/ 36674 h 47258"/>
              <a:gd name="connsiteX14" fmla="*/ 23703 w 43256"/>
              <a:gd name="connsiteY14" fmla="*/ 42965 h 47258"/>
              <a:gd name="connsiteX15" fmla="*/ 16516 w 43256"/>
              <a:gd name="connsiteY15" fmla="*/ 39125 h 47258"/>
              <a:gd name="connsiteX16" fmla="*/ 5840 w 43256"/>
              <a:gd name="connsiteY16" fmla="*/ 35331 h 47258"/>
              <a:gd name="connsiteX17" fmla="*/ 1146 w 43256"/>
              <a:gd name="connsiteY17" fmla="*/ 31109 h 47258"/>
              <a:gd name="connsiteX18" fmla="*/ 2149 w 43256"/>
              <a:gd name="connsiteY18" fmla="*/ 25410 h 47258"/>
              <a:gd name="connsiteX19" fmla="*/ 31 w 43256"/>
              <a:gd name="connsiteY19" fmla="*/ 19563 h 47258"/>
              <a:gd name="connsiteX20" fmla="*/ 3899 w 43256"/>
              <a:gd name="connsiteY20" fmla="*/ 14366 h 47258"/>
              <a:gd name="connsiteX21" fmla="*/ 3936 w 43256"/>
              <a:gd name="connsiteY21" fmla="*/ 14229 h 47258"/>
              <a:gd name="connsiteX0" fmla="*/ 1221629 w 4181877"/>
              <a:gd name="connsiteY0" fmla="*/ 1733022 h 1733022"/>
              <a:gd name="connsiteX1" fmla="*/ 1603293 w 4181877"/>
              <a:gd name="connsiteY1" fmla="*/ 1319827 h 1733022"/>
              <a:gd name="connsiteX2" fmla="*/ 1221629 w 4181877"/>
              <a:gd name="connsiteY2" fmla="*/ 1733022 h 1733022"/>
              <a:gd name="connsiteX0" fmla="*/ 1531007 w 4181877"/>
              <a:gd name="connsiteY0" fmla="*/ 1372666 h 1733022"/>
              <a:gd name="connsiteX1" fmla="*/ 1577750 w 4181877"/>
              <a:gd name="connsiteY1" fmla="*/ 1369513 h 1733022"/>
              <a:gd name="connsiteX0" fmla="*/ 1380817 w 4181877"/>
              <a:gd name="connsiteY0" fmla="*/ 1463863 h 1733022"/>
              <a:gd name="connsiteX1" fmla="*/ 1428113 w 4181877"/>
              <a:gd name="connsiteY1" fmla="*/ 1570238 h 1733022"/>
              <a:gd name="connsiteX2" fmla="*/ 1380817 w 4181877"/>
              <a:gd name="connsiteY2" fmla="*/ 1463863 h 1733022"/>
              <a:gd name="connsiteX0" fmla="*/ 4729 w 43256"/>
              <a:gd name="connsiteY0" fmla="*/ 26036 h 47258"/>
              <a:gd name="connsiteX1" fmla="*/ 2196 w 43256"/>
              <a:gd name="connsiteY1" fmla="*/ 25239 h 47258"/>
              <a:gd name="connsiteX2" fmla="*/ 6964 w 43256"/>
              <a:gd name="connsiteY2" fmla="*/ 34758 h 47258"/>
              <a:gd name="connsiteX3" fmla="*/ 5856 w 43256"/>
              <a:gd name="connsiteY3" fmla="*/ 35139 h 47258"/>
              <a:gd name="connsiteX4" fmla="*/ 16514 w 43256"/>
              <a:gd name="connsiteY4" fmla="*/ 38949 h 47258"/>
              <a:gd name="connsiteX5" fmla="*/ 15846 w 43256"/>
              <a:gd name="connsiteY5" fmla="*/ 37209 h 47258"/>
              <a:gd name="connsiteX6" fmla="*/ 28863 w 43256"/>
              <a:gd name="connsiteY6" fmla="*/ 34610 h 47258"/>
              <a:gd name="connsiteX7" fmla="*/ 28596 w 43256"/>
              <a:gd name="connsiteY7" fmla="*/ 36519 h 47258"/>
              <a:gd name="connsiteX8" fmla="*/ 34165 w 43256"/>
              <a:gd name="connsiteY8" fmla="*/ 22813 h 47258"/>
              <a:gd name="connsiteX9" fmla="*/ 37416 w 43256"/>
              <a:gd name="connsiteY9" fmla="*/ 29949 h 47258"/>
              <a:gd name="connsiteX10" fmla="*/ 41834 w 43256"/>
              <a:gd name="connsiteY10" fmla="*/ 15213 h 47258"/>
              <a:gd name="connsiteX11" fmla="*/ 40386 w 43256"/>
              <a:gd name="connsiteY11" fmla="*/ 17889 h 47258"/>
              <a:gd name="connsiteX12" fmla="*/ 38360 w 43256"/>
              <a:gd name="connsiteY12" fmla="*/ 5285 h 47258"/>
              <a:gd name="connsiteX13" fmla="*/ 38436 w 43256"/>
              <a:gd name="connsiteY13" fmla="*/ 6549 h 47258"/>
              <a:gd name="connsiteX14" fmla="*/ 29114 w 43256"/>
              <a:gd name="connsiteY14" fmla="*/ 3811 h 47258"/>
              <a:gd name="connsiteX15" fmla="*/ 29856 w 43256"/>
              <a:gd name="connsiteY15" fmla="*/ 2199 h 47258"/>
              <a:gd name="connsiteX16" fmla="*/ 22177 w 43256"/>
              <a:gd name="connsiteY16" fmla="*/ 4579 h 47258"/>
              <a:gd name="connsiteX17" fmla="*/ 22536 w 43256"/>
              <a:gd name="connsiteY17" fmla="*/ 3189 h 47258"/>
              <a:gd name="connsiteX18" fmla="*/ 14036 w 43256"/>
              <a:gd name="connsiteY18" fmla="*/ 5051 h 47258"/>
              <a:gd name="connsiteX19" fmla="*/ 15336 w 43256"/>
              <a:gd name="connsiteY19" fmla="*/ 6399 h 47258"/>
              <a:gd name="connsiteX20" fmla="*/ 4163 w 43256"/>
              <a:gd name="connsiteY20" fmla="*/ 15648 h 47258"/>
              <a:gd name="connsiteX21" fmla="*/ 3936 w 43256"/>
              <a:gd name="connsiteY21" fmla="*/ 14229 h 47258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568470 w 4181877"/>
              <a:gd name="connsiteY0" fmla="*/ 1307353 h 1584906"/>
              <a:gd name="connsiteX1" fmla="*/ 1603293 w 4181877"/>
              <a:gd name="connsiteY1" fmla="*/ 1319827 h 1584906"/>
              <a:gd name="connsiteX2" fmla="*/ 1568470 w 4181877"/>
              <a:gd name="connsiteY2" fmla="*/ 1307353 h 1584906"/>
              <a:gd name="connsiteX0" fmla="*/ 1531007 w 4181877"/>
              <a:gd name="connsiteY0" fmla="*/ 1372666 h 1584906"/>
              <a:gd name="connsiteX1" fmla="*/ 1577750 w 4181877"/>
              <a:gd name="connsiteY1" fmla="*/ 1369513 h 1584906"/>
              <a:gd name="connsiteX0" fmla="*/ 1380817 w 4181877"/>
              <a:gd name="connsiteY0" fmla="*/ 1463863 h 1584906"/>
              <a:gd name="connsiteX1" fmla="*/ 1428113 w 4181877"/>
              <a:gd name="connsiteY1" fmla="*/ 1570238 h 1584906"/>
              <a:gd name="connsiteX2" fmla="*/ 1380817 w 4181877"/>
              <a:gd name="connsiteY2" fmla="*/ 1463863 h 1584906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568470 w 4181877"/>
              <a:gd name="connsiteY0" fmla="*/ 1307353 h 1584906"/>
              <a:gd name="connsiteX1" fmla="*/ 1603293 w 4181877"/>
              <a:gd name="connsiteY1" fmla="*/ 1319827 h 1584906"/>
              <a:gd name="connsiteX2" fmla="*/ 1568470 w 4181877"/>
              <a:gd name="connsiteY2" fmla="*/ 1307353 h 1584906"/>
              <a:gd name="connsiteX0" fmla="*/ 1531007 w 4181877"/>
              <a:gd name="connsiteY0" fmla="*/ 1372666 h 1584906"/>
              <a:gd name="connsiteX1" fmla="*/ 1577750 w 4181877"/>
              <a:gd name="connsiteY1" fmla="*/ 1369513 h 1584906"/>
              <a:gd name="connsiteX0" fmla="*/ 1380817 w 4181877"/>
              <a:gd name="connsiteY0" fmla="*/ 1463863 h 1584906"/>
              <a:gd name="connsiteX1" fmla="*/ 1585768 w 4181877"/>
              <a:gd name="connsiteY1" fmla="*/ 1333755 h 1584906"/>
              <a:gd name="connsiteX2" fmla="*/ 1380817 w 4181877"/>
              <a:gd name="connsiteY2" fmla="*/ 1463863 h 1584906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181877" h="1584906">
                <a:moveTo>
                  <a:pt x="1568470" y="1307353"/>
                </a:moveTo>
                <a:lnTo>
                  <a:pt x="1603293" y="1319827"/>
                </a:lnTo>
                <a:cubicBezTo>
                  <a:pt x="1603293" y="1295524"/>
                  <a:pt x="1568470" y="1307353"/>
                  <a:pt x="1568470" y="1307353"/>
                </a:cubicBezTo>
                <a:close/>
              </a:path>
              <a:path w="4181877" h="1584906">
                <a:moveTo>
                  <a:pt x="1531007" y="1372666"/>
                </a:moveTo>
                <a:lnTo>
                  <a:pt x="1577750" y="1369513"/>
                </a:lnTo>
              </a:path>
              <a:path w="4181877" h="1584906">
                <a:moveTo>
                  <a:pt x="1380817" y="1463863"/>
                </a:moveTo>
                <a:lnTo>
                  <a:pt x="1585768" y="1333755"/>
                </a:lnTo>
                <a:lnTo>
                  <a:pt x="1380817" y="1463863"/>
                </a:ln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Прозвучал кларнет немножко,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Прибежала сразу кошка..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Picture 5" descr="5258"/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24788" y="5828185"/>
            <a:ext cx="1417672" cy="1222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-tema_koshki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8572528" y="635795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9139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8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646 0.0173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9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-0.5658 0.002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9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F:\Мои рисунки\курень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3745" y="1870403"/>
            <a:ext cx="4978735" cy="47989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4" name="Сергей Сергеевич Прокофьев - тема дедушки (фагот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286520"/>
            <a:ext cx="304800" cy="304800"/>
          </a:xfrm>
          <a:prstGeom prst="rect">
            <a:avLst/>
          </a:prstGeom>
        </p:spPr>
      </p:pic>
      <p:sp>
        <p:nvSpPr>
          <p:cNvPr id="5" name="Выноска-облако 3"/>
          <p:cNvSpPr/>
          <p:nvPr/>
        </p:nvSpPr>
        <p:spPr>
          <a:xfrm>
            <a:off x="9385677" y="0"/>
            <a:ext cx="4464496" cy="201105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1262154 w 4176463"/>
              <a:gd name="connsiteY0" fmla="*/ 1782198 h 1584176"/>
              <a:gd name="connsiteX1" fmla="*/ 1218149 w 4176463"/>
              <a:gd name="connsiteY1" fmla="*/ 1826203 h 1584176"/>
              <a:gd name="connsiteX2" fmla="*/ 1174144 w 4176463"/>
              <a:gd name="connsiteY2" fmla="*/ 1782198 h 1584176"/>
              <a:gd name="connsiteX3" fmla="*/ 1218149 w 4176463"/>
              <a:gd name="connsiteY3" fmla="*/ 1738193 h 1584176"/>
              <a:gd name="connsiteX4" fmla="*/ 1262154 w 4176463"/>
              <a:gd name="connsiteY4" fmla="*/ 1782198 h 1584176"/>
              <a:gd name="connsiteX0" fmla="*/ 1356705 w 4176463"/>
              <a:gd name="connsiteY0" fmla="*/ 1724679 h 1584176"/>
              <a:gd name="connsiteX1" fmla="*/ 1268695 w 4176463"/>
              <a:gd name="connsiteY1" fmla="*/ 1812689 h 1584176"/>
              <a:gd name="connsiteX2" fmla="*/ 1180685 w 4176463"/>
              <a:gd name="connsiteY2" fmla="*/ 1724679 h 1584176"/>
              <a:gd name="connsiteX3" fmla="*/ 1268695 w 4176463"/>
              <a:gd name="connsiteY3" fmla="*/ 1636669 h 1584176"/>
              <a:gd name="connsiteX4" fmla="*/ 1356705 w 4176463"/>
              <a:gd name="connsiteY4" fmla="*/ 1724679 h 1584176"/>
              <a:gd name="connsiteX0" fmla="*/ 1509352 w 4176463"/>
              <a:gd name="connsiteY0" fmla="*/ 1601049 h 1584176"/>
              <a:gd name="connsiteX1" fmla="*/ 1377337 w 4176463"/>
              <a:gd name="connsiteY1" fmla="*/ 1733064 h 1584176"/>
              <a:gd name="connsiteX2" fmla="*/ 1245322 w 4176463"/>
              <a:gd name="connsiteY2" fmla="*/ 1601049 h 1584176"/>
              <a:gd name="connsiteX3" fmla="*/ 1377337 w 4176463"/>
              <a:gd name="connsiteY3" fmla="*/ 1469034 h 1584176"/>
              <a:gd name="connsiteX4" fmla="*/ 1509352 w 4176463"/>
              <a:gd name="connsiteY4" fmla="*/ 1601049 h 1584176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9659"/>
              <a:gd name="connsiteX1" fmla="*/ 5659 w 43256"/>
              <a:gd name="connsiteY1" fmla="*/ 6766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1265634 w 4181877"/>
              <a:gd name="connsiteY0" fmla="*/ 1777027 h 1821032"/>
              <a:gd name="connsiteX1" fmla="*/ 1221629 w 4181877"/>
              <a:gd name="connsiteY1" fmla="*/ 1821032 h 1821032"/>
              <a:gd name="connsiteX2" fmla="*/ 1177624 w 4181877"/>
              <a:gd name="connsiteY2" fmla="*/ 1777027 h 1821032"/>
              <a:gd name="connsiteX3" fmla="*/ 1221629 w 4181877"/>
              <a:gd name="connsiteY3" fmla="*/ 1733022 h 1821032"/>
              <a:gd name="connsiteX4" fmla="*/ 1265634 w 4181877"/>
              <a:gd name="connsiteY4" fmla="*/ 1777027 h 1821032"/>
              <a:gd name="connsiteX0" fmla="*/ 1360185 w 4181877"/>
              <a:gd name="connsiteY0" fmla="*/ 1719508 h 1821032"/>
              <a:gd name="connsiteX1" fmla="*/ 1272175 w 4181877"/>
              <a:gd name="connsiteY1" fmla="*/ 1807518 h 1821032"/>
              <a:gd name="connsiteX2" fmla="*/ 1184165 w 4181877"/>
              <a:gd name="connsiteY2" fmla="*/ 1719508 h 1821032"/>
              <a:gd name="connsiteX3" fmla="*/ 1272175 w 4181877"/>
              <a:gd name="connsiteY3" fmla="*/ 1631498 h 1821032"/>
              <a:gd name="connsiteX4" fmla="*/ 1360185 w 4181877"/>
              <a:gd name="connsiteY4" fmla="*/ 1719508 h 1821032"/>
              <a:gd name="connsiteX0" fmla="*/ 1512832 w 4181877"/>
              <a:gd name="connsiteY0" fmla="*/ 1595878 h 1821032"/>
              <a:gd name="connsiteX1" fmla="*/ 1380817 w 4181877"/>
              <a:gd name="connsiteY1" fmla="*/ 1727893 h 1821032"/>
              <a:gd name="connsiteX2" fmla="*/ 1380817 w 4181877"/>
              <a:gd name="connsiteY2" fmla="*/ 1463863 h 1821032"/>
              <a:gd name="connsiteX3" fmla="*/ 1512832 w 4181877"/>
              <a:gd name="connsiteY3" fmla="*/ 1595878 h 1821032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4229 h 49659"/>
              <a:gd name="connsiteX1" fmla="*/ 5659 w 43256"/>
              <a:gd name="connsiteY1" fmla="*/ 6766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1265634 w 4181877"/>
              <a:gd name="connsiteY0" fmla="*/ 1777027 h 1821032"/>
              <a:gd name="connsiteX1" fmla="*/ 1221629 w 4181877"/>
              <a:gd name="connsiteY1" fmla="*/ 1821032 h 1821032"/>
              <a:gd name="connsiteX2" fmla="*/ 1177624 w 4181877"/>
              <a:gd name="connsiteY2" fmla="*/ 1777027 h 1821032"/>
              <a:gd name="connsiteX3" fmla="*/ 1221629 w 4181877"/>
              <a:gd name="connsiteY3" fmla="*/ 1733022 h 1821032"/>
              <a:gd name="connsiteX4" fmla="*/ 1265634 w 4181877"/>
              <a:gd name="connsiteY4" fmla="*/ 1777027 h 1821032"/>
              <a:gd name="connsiteX0" fmla="*/ 1360185 w 4181877"/>
              <a:gd name="connsiteY0" fmla="*/ 1719508 h 1821032"/>
              <a:gd name="connsiteX1" fmla="*/ 1272175 w 4181877"/>
              <a:gd name="connsiteY1" fmla="*/ 1807518 h 1821032"/>
              <a:gd name="connsiteX2" fmla="*/ 1184165 w 4181877"/>
              <a:gd name="connsiteY2" fmla="*/ 1719508 h 1821032"/>
              <a:gd name="connsiteX3" fmla="*/ 1272175 w 4181877"/>
              <a:gd name="connsiteY3" fmla="*/ 1631498 h 1821032"/>
              <a:gd name="connsiteX4" fmla="*/ 1360185 w 4181877"/>
              <a:gd name="connsiteY4" fmla="*/ 1719508 h 1821032"/>
              <a:gd name="connsiteX0" fmla="*/ 1512832 w 4181877"/>
              <a:gd name="connsiteY0" fmla="*/ 1595878 h 1821032"/>
              <a:gd name="connsiteX1" fmla="*/ 1380817 w 4181877"/>
              <a:gd name="connsiteY1" fmla="*/ 1727893 h 1821032"/>
              <a:gd name="connsiteX2" fmla="*/ 1380817 w 4181877"/>
              <a:gd name="connsiteY2" fmla="*/ 1463863 h 1821032"/>
              <a:gd name="connsiteX3" fmla="*/ 1512832 w 4181877"/>
              <a:gd name="connsiteY3" fmla="*/ 1595878 h 1821032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4229 h 49659"/>
              <a:gd name="connsiteX1" fmla="*/ 5659 w 43256"/>
              <a:gd name="connsiteY1" fmla="*/ 6766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1265634 w 4181877"/>
              <a:gd name="connsiteY0" fmla="*/ 1777027 h 1821032"/>
              <a:gd name="connsiteX1" fmla="*/ 1221629 w 4181877"/>
              <a:gd name="connsiteY1" fmla="*/ 1821032 h 1821032"/>
              <a:gd name="connsiteX2" fmla="*/ 1177624 w 4181877"/>
              <a:gd name="connsiteY2" fmla="*/ 1777027 h 1821032"/>
              <a:gd name="connsiteX3" fmla="*/ 1221629 w 4181877"/>
              <a:gd name="connsiteY3" fmla="*/ 1733022 h 1821032"/>
              <a:gd name="connsiteX4" fmla="*/ 1265634 w 4181877"/>
              <a:gd name="connsiteY4" fmla="*/ 1777027 h 1821032"/>
              <a:gd name="connsiteX0" fmla="*/ 1360185 w 4181877"/>
              <a:gd name="connsiteY0" fmla="*/ 1719508 h 1821032"/>
              <a:gd name="connsiteX1" fmla="*/ 1272175 w 4181877"/>
              <a:gd name="connsiteY1" fmla="*/ 1807518 h 1821032"/>
              <a:gd name="connsiteX2" fmla="*/ 1184165 w 4181877"/>
              <a:gd name="connsiteY2" fmla="*/ 1719508 h 1821032"/>
              <a:gd name="connsiteX3" fmla="*/ 1272175 w 4181877"/>
              <a:gd name="connsiteY3" fmla="*/ 1631498 h 1821032"/>
              <a:gd name="connsiteX4" fmla="*/ 1360185 w 4181877"/>
              <a:gd name="connsiteY4" fmla="*/ 1719508 h 1821032"/>
              <a:gd name="connsiteX0" fmla="*/ 1512832 w 4181877"/>
              <a:gd name="connsiteY0" fmla="*/ 1595878 h 1821032"/>
              <a:gd name="connsiteX1" fmla="*/ 1380817 w 4181877"/>
              <a:gd name="connsiteY1" fmla="*/ 1727893 h 1821032"/>
              <a:gd name="connsiteX2" fmla="*/ 1380817 w 4181877"/>
              <a:gd name="connsiteY2" fmla="*/ 1463863 h 1821032"/>
              <a:gd name="connsiteX3" fmla="*/ 1512832 w 4181877"/>
              <a:gd name="connsiteY3" fmla="*/ 1595878 h 1821032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4229 h 49659"/>
              <a:gd name="connsiteX1" fmla="*/ 5659 w 43256"/>
              <a:gd name="connsiteY1" fmla="*/ 6766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1265634 w 4181877"/>
              <a:gd name="connsiteY0" fmla="*/ 1777027 h 1821032"/>
              <a:gd name="connsiteX1" fmla="*/ 1221629 w 4181877"/>
              <a:gd name="connsiteY1" fmla="*/ 1821032 h 1821032"/>
              <a:gd name="connsiteX2" fmla="*/ 1177624 w 4181877"/>
              <a:gd name="connsiteY2" fmla="*/ 1777027 h 1821032"/>
              <a:gd name="connsiteX3" fmla="*/ 1221629 w 4181877"/>
              <a:gd name="connsiteY3" fmla="*/ 1733022 h 1821032"/>
              <a:gd name="connsiteX4" fmla="*/ 1265634 w 4181877"/>
              <a:gd name="connsiteY4" fmla="*/ 1777027 h 1821032"/>
              <a:gd name="connsiteX0" fmla="*/ 1360185 w 4181877"/>
              <a:gd name="connsiteY0" fmla="*/ 1719508 h 1821032"/>
              <a:gd name="connsiteX1" fmla="*/ 1272175 w 4181877"/>
              <a:gd name="connsiteY1" fmla="*/ 1807518 h 1821032"/>
              <a:gd name="connsiteX2" fmla="*/ 1184165 w 4181877"/>
              <a:gd name="connsiteY2" fmla="*/ 1719508 h 1821032"/>
              <a:gd name="connsiteX3" fmla="*/ 1272175 w 4181877"/>
              <a:gd name="connsiteY3" fmla="*/ 1631498 h 1821032"/>
              <a:gd name="connsiteX4" fmla="*/ 1360185 w 4181877"/>
              <a:gd name="connsiteY4" fmla="*/ 1719508 h 1821032"/>
              <a:gd name="connsiteX0" fmla="*/ 1380817 w 4181877"/>
              <a:gd name="connsiteY0" fmla="*/ 1463863 h 1821032"/>
              <a:gd name="connsiteX1" fmla="*/ 1380817 w 4181877"/>
              <a:gd name="connsiteY1" fmla="*/ 1727893 h 1821032"/>
              <a:gd name="connsiteX2" fmla="*/ 1380817 w 4181877"/>
              <a:gd name="connsiteY2" fmla="*/ 1463863 h 1821032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4229 h 54004"/>
              <a:gd name="connsiteX1" fmla="*/ 5659 w 43256"/>
              <a:gd name="connsiteY1" fmla="*/ 6766 h 54004"/>
              <a:gd name="connsiteX2" fmla="*/ 14041 w 43256"/>
              <a:gd name="connsiteY2" fmla="*/ 5061 h 54004"/>
              <a:gd name="connsiteX3" fmla="*/ 22492 w 43256"/>
              <a:gd name="connsiteY3" fmla="*/ 3291 h 54004"/>
              <a:gd name="connsiteX4" fmla="*/ 25785 w 43256"/>
              <a:gd name="connsiteY4" fmla="*/ 59 h 54004"/>
              <a:gd name="connsiteX5" fmla="*/ 29869 w 43256"/>
              <a:gd name="connsiteY5" fmla="*/ 2340 h 54004"/>
              <a:gd name="connsiteX6" fmla="*/ 35499 w 43256"/>
              <a:gd name="connsiteY6" fmla="*/ 549 h 54004"/>
              <a:gd name="connsiteX7" fmla="*/ 38354 w 43256"/>
              <a:gd name="connsiteY7" fmla="*/ 5435 h 54004"/>
              <a:gd name="connsiteX8" fmla="*/ 42018 w 43256"/>
              <a:gd name="connsiteY8" fmla="*/ 10177 h 54004"/>
              <a:gd name="connsiteX9" fmla="*/ 41854 w 43256"/>
              <a:gd name="connsiteY9" fmla="*/ 15319 h 54004"/>
              <a:gd name="connsiteX10" fmla="*/ 43052 w 43256"/>
              <a:gd name="connsiteY10" fmla="*/ 23181 h 54004"/>
              <a:gd name="connsiteX11" fmla="*/ 37440 w 43256"/>
              <a:gd name="connsiteY11" fmla="*/ 30063 h 54004"/>
              <a:gd name="connsiteX12" fmla="*/ 35431 w 43256"/>
              <a:gd name="connsiteY12" fmla="*/ 35960 h 54004"/>
              <a:gd name="connsiteX13" fmla="*/ 28591 w 43256"/>
              <a:gd name="connsiteY13" fmla="*/ 36674 h 54004"/>
              <a:gd name="connsiteX14" fmla="*/ 23703 w 43256"/>
              <a:gd name="connsiteY14" fmla="*/ 42965 h 54004"/>
              <a:gd name="connsiteX15" fmla="*/ 16516 w 43256"/>
              <a:gd name="connsiteY15" fmla="*/ 39125 h 54004"/>
              <a:gd name="connsiteX16" fmla="*/ 5840 w 43256"/>
              <a:gd name="connsiteY16" fmla="*/ 35331 h 54004"/>
              <a:gd name="connsiteX17" fmla="*/ 1146 w 43256"/>
              <a:gd name="connsiteY17" fmla="*/ 31109 h 54004"/>
              <a:gd name="connsiteX18" fmla="*/ 2149 w 43256"/>
              <a:gd name="connsiteY18" fmla="*/ 25410 h 54004"/>
              <a:gd name="connsiteX19" fmla="*/ 31 w 43256"/>
              <a:gd name="connsiteY19" fmla="*/ 19563 h 54004"/>
              <a:gd name="connsiteX20" fmla="*/ 3899 w 43256"/>
              <a:gd name="connsiteY20" fmla="*/ 14366 h 54004"/>
              <a:gd name="connsiteX21" fmla="*/ 3936 w 43256"/>
              <a:gd name="connsiteY21" fmla="*/ 14229 h 54004"/>
              <a:gd name="connsiteX0" fmla="*/ 1265634 w 4181877"/>
              <a:gd name="connsiteY0" fmla="*/ 1777027 h 1980381"/>
              <a:gd name="connsiteX1" fmla="*/ 1221629 w 4181877"/>
              <a:gd name="connsiteY1" fmla="*/ 1821032 h 1980381"/>
              <a:gd name="connsiteX2" fmla="*/ 1177624 w 4181877"/>
              <a:gd name="connsiteY2" fmla="*/ 1777027 h 1980381"/>
              <a:gd name="connsiteX3" fmla="*/ 1221629 w 4181877"/>
              <a:gd name="connsiteY3" fmla="*/ 1733022 h 1980381"/>
              <a:gd name="connsiteX4" fmla="*/ 1265634 w 4181877"/>
              <a:gd name="connsiteY4" fmla="*/ 1777027 h 1980381"/>
              <a:gd name="connsiteX0" fmla="*/ 792627 w 4181877"/>
              <a:gd name="connsiteY0" fmla="*/ 1971756 h 1980381"/>
              <a:gd name="connsiteX1" fmla="*/ 1272175 w 4181877"/>
              <a:gd name="connsiteY1" fmla="*/ 1807518 h 1980381"/>
              <a:gd name="connsiteX2" fmla="*/ 1184165 w 4181877"/>
              <a:gd name="connsiteY2" fmla="*/ 1719508 h 1980381"/>
              <a:gd name="connsiteX3" fmla="*/ 1272175 w 4181877"/>
              <a:gd name="connsiteY3" fmla="*/ 1631498 h 1980381"/>
              <a:gd name="connsiteX4" fmla="*/ 792627 w 4181877"/>
              <a:gd name="connsiteY4" fmla="*/ 1971756 h 1980381"/>
              <a:gd name="connsiteX0" fmla="*/ 1380817 w 4181877"/>
              <a:gd name="connsiteY0" fmla="*/ 1463863 h 1980381"/>
              <a:gd name="connsiteX1" fmla="*/ 1380817 w 4181877"/>
              <a:gd name="connsiteY1" fmla="*/ 1727893 h 1980381"/>
              <a:gd name="connsiteX2" fmla="*/ 1380817 w 4181877"/>
              <a:gd name="connsiteY2" fmla="*/ 1463863 h 1980381"/>
              <a:gd name="connsiteX0" fmla="*/ 4729 w 43256"/>
              <a:gd name="connsiteY0" fmla="*/ 26036 h 54004"/>
              <a:gd name="connsiteX1" fmla="*/ 2196 w 43256"/>
              <a:gd name="connsiteY1" fmla="*/ 25239 h 54004"/>
              <a:gd name="connsiteX2" fmla="*/ 6964 w 43256"/>
              <a:gd name="connsiteY2" fmla="*/ 34758 h 54004"/>
              <a:gd name="connsiteX3" fmla="*/ 5856 w 43256"/>
              <a:gd name="connsiteY3" fmla="*/ 35139 h 54004"/>
              <a:gd name="connsiteX4" fmla="*/ 16514 w 43256"/>
              <a:gd name="connsiteY4" fmla="*/ 38949 h 54004"/>
              <a:gd name="connsiteX5" fmla="*/ 15846 w 43256"/>
              <a:gd name="connsiteY5" fmla="*/ 37209 h 54004"/>
              <a:gd name="connsiteX6" fmla="*/ 28863 w 43256"/>
              <a:gd name="connsiteY6" fmla="*/ 34610 h 54004"/>
              <a:gd name="connsiteX7" fmla="*/ 28596 w 43256"/>
              <a:gd name="connsiteY7" fmla="*/ 36519 h 54004"/>
              <a:gd name="connsiteX8" fmla="*/ 34165 w 43256"/>
              <a:gd name="connsiteY8" fmla="*/ 22813 h 54004"/>
              <a:gd name="connsiteX9" fmla="*/ 37416 w 43256"/>
              <a:gd name="connsiteY9" fmla="*/ 29949 h 54004"/>
              <a:gd name="connsiteX10" fmla="*/ 41834 w 43256"/>
              <a:gd name="connsiteY10" fmla="*/ 15213 h 54004"/>
              <a:gd name="connsiteX11" fmla="*/ 40386 w 43256"/>
              <a:gd name="connsiteY11" fmla="*/ 17889 h 54004"/>
              <a:gd name="connsiteX12" fmla="*/ 38360 w 43256"/>
              <a:gd name="connsiteY12" fmla="*/ 5285 h 54004"/>
              <a:gd name="connsiteX13" fmla="*/ 38436 w 43256"/>
              <a:gd name="connsiteY13" fmla="*/ 6549 h 54004"/>
              <a:gd name="connsiteX14" fmla="*/ 29114 w 43256"/>
              <a:gd name="connsiteY14" fmla="*/ 3811 h 54004"/>
              <a:gd name="connsiteX15" fmla="*/ 29856 w 43256"/>
              <a:gd name="connsiteY15" fmla="*/ 2199 h 54004"/>
              <a:gd name="connsiteX16" fmla="*/ 22177 w 43256"/>
              <a:gd name="connsiteY16" fmla="*/ 4579 h 54004"/>
              <a:gd name="connsiteX17" fmla="*/ 22536 w 43256"/>
              <a:gd name="connsiteY17" fmla="*/ 3189 h 54004"/>
              <a:gd name="connsiteX18" fmla="*/ 14036 w 43256"/>
              <a:gd name="connsiteY18" fmla="*/ 5051 h 54004"/>
              <a:gd name="connsiteX19" fmla="*/ 15336 w 43256"/>
              <a:gd name="connsiteY19" fmla="*/ 6399 h 54004"/>
              <a:gd name="connsiteX20" fmla="*/ 4163 w 43256"/>
              <a:gd name="connsiteY20" fmla="*/ 15648 h 54004"/>
              <a:gd name="connsiteX21" fmla="*/ 3936 w 43256"/>
              <a:gd name="connsiteY21" fmla="*/ 14229 h 54004"/>
              <a:gd name="connsiteX0" fmla="*/ 3936 w 43256"/>
              <a:gd name="connsiteY0" fmla="*/ 14229 h 56262"/>
              <a:gd name="connsiteX1" fmla="*/ 5659 w 43256"/>
              <a:gd name="connsiteY1" fmla="*/ 6766 h 56262"/>
              <a:gd name="connsiteX2" fmla="*/ 14041 w 43256"/>
              <a:gd name="connsiteY2" fmla="*/ 5061 h 56262"/>
              <a:gd name="connsiteX3" fmla="*/ 22492 w 43256"/>
              <a:gd name="connsiteY3" fmla="*/ 3291 h 56262"/>
              <a:gd name="connsiteX4" fmla="*/ 25785 w 43256"/>
              <a:gd name="connsiteY4" fmla="*/ 59 h 56262"/>
              <a:gd name="connsiteX5" fmla="*/ 29869 w 43256"/>
              <a:gd name="connsiteY5" fmla="*/ 2340 h 56262"/>
              <a:gd name="connsiteX6" fmla="*/ 35499 w 43256"/>
              <a:gd name="connsiteY6" fmla="*/ 549 h 56262"/>
              <a:gd name="connsiteX7" fmla="*/ 38354 w 43256"/>
              <a:gd name="connsiteY7" fmla="*/ 5435 h 56262"/>
              <a:gd name="connsiteX8" fmla="*/ 42018 w 43256"/>
              <a:gd name="connsiteY8" fmla="*/ 10177 h 56262"/>
              <a:gd name="connsiteX9" fmla="*/ 41854 w 43256"/>
              <a:gd name="connsiteY9" fmla="*/ 15319 h 56262"/>
              <a:gd name="connsiteX10" fmla="*/ 43052 w 43256"/>
              <a:gd name="connsiteY10" fmla="*/ 23181 h 56262"/>
              <a:gd name="connsiteX11" fmla="*/ 37440 w 43256"/>
              <a:gd name="connsiteY11" fmla="*/ 30063 h 56262"/>
              <a:gd name="connsiteX12" fmla="*/ 35431 w 43256"/>
              <a:gd name="connsiteY12" fmla="*/ 35960 h 56262"/>
              <a:gd name="connsiteX13" fmla="*/ 28591 w 43256"/>
              <a:gd name="connsiteY13" fmla="*/ 36674 h 56262"/>
              <a:gd name="connsiteX14" fmla="*/ 23703 w 43256"/>
              <a:gd name="connsiteY14" fmla="*/ 42965 h 56262"/>
              <a:gd name="connsiteX15" fmla="*/ 16516 w 43256"/>
              <a:gd name="connsiteY15" fmla="*/ 39125 h 56262"/>
              <a:gd name="connsiteX16" fmla="*/ 5840 w 43256"/>
              <a:gd name="connsiteY16" fmla="*/ 35331 h 56262"/>
              <a:gd name="connsiteX17" fmla="*/ 1146 w 43256"/>
              <a:gd name="connsiteY17" fmla="*/ 31109 h 56262"/>
              <a:gd name="connsiteX18" fmla="*/ 2149 w 43256"/>
              <a:gd name="connsiteY18" fmla="*/ 25410 h 56262"/>
              <a:gd name="connsiteX19" fmla="*/ 31 w 43256"/>
              <a:gd name="connsiteY19" fmla="*/ 19563 h 56262"/>
              <a:gd name="connsiteX20" fmla="*/ 3899 w 43256"/>
              <a:gd name="connsiteY20" fmla="*/ 14366 h 56262"/>
              <a:gd name="connsiteX21" fmla="*/ 3936 w 43256"/>
              <a:gd name="connsiteY21" fmla="*/ 14229 h 56262"/>
              <a:gd name="connsiteX0" fmla="*/ 1265634 w 4181877"/>
              <a:gd name="connsiteY0" fmla="*/ 1777027 h 2063196"/>
              <a:gd name="connsiteX1" fmla="*/ 1221629 w 4181877"/>
              <a:gd name="connsiteY1" fmla="*/ 1821032 h 2063196"/>
              <a:gd name="connsiteX2" fmla="*/ 1177624 w 4181877"/>
              <a:gd name="connsiteY2" fmla="*/ 1777027 h 2063196"/>
              <a:gd name="connsiteX3" fmla="*/ 1221629 w 4181877"/>
              <a:gd name="connsiteY3" fmla="*/ 1733022 h 2063196"/>
              <a:gd name="connsiteX4" fmla="*/ 1265634 w 4181877"/>
              <a:gd name="connsiteY4" fmla="*/ 1777027 h 2063196"/>
              <a:gd name="connsiteX0" fmla="*/ 1272175 w 4181877"/>
              <a:gd name="connsiteY0" fmla="*/ 1807518 h 2063196"/>
              <a:gd name="connsiteX1" fmla="*/ 1184165 w 4181877"/>
              <a:gd name="connsiteY1" fmla="*/ 1719508 h 2063196"/>
              <a:gd name="connsiteX2" fmla="*/ 1272175 w 4181877"/>
              <a:gd name="connsiteY2" fmla="*/ 1631498 h 2063196"/>
              <a:gd name="connsiteX3" fmla="*/ 884067 w 4181877"/>
              <a:gd name="connsiteY3" fmla="*/ 2063196 h 2063196"/>
              <a:gd name="connsiteX0" fmla="*/ 1380817 w 4181877"/>
              <a:gd name="connsiteY0" fmla="*/ 1463863 h 2063196"/>
              <a:gd name="connsiteX1" fmla="*/ 1380817 w 4181877"/>
              <a:gd name="connsiteY1" fmla="*/ 1727893 h 2063196"/>
              <a:gd name="connsiteX2" fmla="*/ 1380817 w 4181877"/>
              <a:gd name="connsiteY2" fmla="*/ 1463863 h 2063196"/>
              <a:gd name="connsiteX0" fmla="*/ 4729 w 43256"/>
              <a:gd name="connsiteY0" fmla="*/ 26036 h 56262"/>
              <a:gd name="connsiteX1" fmla="*/ 2196 w 43256"/>
              <a:gd name="connsiteY1" fmla="*/ 25239 h 56262"/>
              <a:gd name="connsiteX2" fmla="*/ 6964 w 43256"/>
              <a:gd name="connsiteY2" fmla="*/ 34758 h 56262"/>
              <a:gd name="connsiteX3" fmla="*/ 5856 w 43256"/>
              <a:gd name="connsiteY3" fmla="*/ 35139 h 56262"/>
              <a:gd name="connsiteX4" fmla="*/ 16514 w 43256"/>
              <a:gd name="connsiteY4" fmla="*/ 38949 h 56262"/>
              <a:gd name="connsiteX5" fmla="*/ 15846 w 43256"/>
              <a:gd name="connsiteY5" fmla="*/ 37209 h 56262"/>
              <a:gd name="connsiteX6" fmla="*/ 28863 w 43256"/>
              <a:gd name="connsiteY6" fmla="*/ 34610 h 56262"/>
              <a:gd name="connsiteX7" fmla="*/ 28596 w 43256"/>
              <a:gd name="connsiteY7" fmla="*/ 36519 h 56262"/>
              <a:gd name="connsiteX8" fmla="*/ 34165 w 43256"/>
              <a:gd name="connsiteY8" fmla="*/ 22813 h 56262"/>
              <a:gd name="connsiteX9" fmla="*/ 37416 w 43256"/>
              <a:gd name="connsiteY9" fmla="*/ 29949 h 56262"/>
              <a:gd name="connsiteX10" fmla="*/ 41834 w 43256"/>
              <a:gd name="connsiteY10" fmla="*/ 15213 h 56262"/>
              <a:gd name="connsiteX11" fmla="*/ 40386 w 43256"/>
              <a:gd name="connsiteY11" fmla="*/ 17889 h 56262"/>
              <a:gd name="connsiteX12" fmla="*/ 38360 w 43256"/>
              <a:gd name="connsiteY12" fmla="*/ 5285 h 56262"/>
              <a:gd name="connsiteX13" fmla="*/ 38436 w 43256"/>
              <a:gd name="connsiteY13" fmla="*/ 6549 h 56262"/>
              <a:gd name="connsiteX14" fmla="*/ 29114 w 43256"/>
              <a:gd name="connsiteY14" fmla="*/ 3811 h 56262"/>
              <a:gd name="connsiteX15" fmla="*/ 29856 w 43256"/>
              <a:gd name="connsiteY15" fmla="*/ 2199 h 56262"/>
              <a:gd name="connsiteX16" fmla="*/ 22177 w 43256"/>
              <a:gd name="connsiteY16" fmla="*/ 4579 h 56262"/>
              <a:gd name="connsiteX17" fmla="*/ 22536 w 43256"/>
              <a:gd name="connsiteY17" fmla="*/ 3189 h 56262"/>
              <a:gd name="connsiteX18" fmla="*/ 14036 w 43256"/>
              <a:gd name="connsiteY18" fmla="*/ 5051 h 56262"/>
              <a:gd name="connsiteX19" fmla="*/ 15336 w 43256"/>
              <a:gd name="connsiteY19" fmla="*/ 6399 h 56262"/>
              <a:gd name="connsiteX20" fmla="*/ 4163 w 43256"/>
              <a:gd name="connsiteY20" fmla="*/ 15648 h 56262"/>
              <a:gd name="connsiteX21" fmla="*/ 3936 w 43256"/>
              <a:gd name="connsiteY21" fmla="*/ 14229 h 56262"/>
              <a:gd name="connsiteX0" fmla="*/ 3936 w 43256"/>
              <a:gd name="connsiteY0" fmla="*/ 14229 h 56262"/>
              <a:gd name="connsiteX1" fmla="*/ 5659 w 43256"/>
              <a:gd name="connsiteY1" fmla="*/ 6766 h 56262"/>
              <a:gd name="connsiteX2" fmla="*/ 14041 w 43256"/>
              <a:gd name="connsiteY2" fmla="*/ 5061 h 56262"/>
              <a:gd name="connsiteX3" fmla="*/ 22492 w 43256"/>
              <a:gd name="connsiteY3" fmla="*/ 3291 h 56262"/>
              <a:gd name="connsiteX4" fmla="*/ 25785 w 43256"/>
              <a:gd name="connsiteY4" fmla="*/ 59 h 56262"/>
              <a:gd name="connsiteX5" fmla="*/ 29869 w 43256"/>
              <a:gd name="connsiteY5" fmla="*/ 2340 h 56262"/>
              <a:gd name="connsiteX6" fmla="*/ 35499 w 43256"/>
              <a:gd name="connsiteY6" fmla="*/ 549 h 56262"/>
              <a:gd name="connsiteX7" fmla="*/ 38354 w 43256"/>
              <a:gd name="connsiteY7" fmla="*/ 5435 h 56262"/>
              <a:gd name="connsiteX8" fmla="*/ 42018 w 43256"/>
              <a:gd name="connsiteY8" fmla="*/ 10177 h 56262"/>
              <a:gd name="connsiteX9" fmla="*/ 41854 w 43256"/>
              <a:gd name="connsiteY9" fmla="*/ 15319 h 56262"/>
              <a:gd name="connsiteX10" fmla="*/ 43052 w 43256"/>
              <a:gd name="connsiteY10" fmla="*/ 23181 h 56262"/>
              <a:gd name="connsiteX11" fmla="*/ 37440 w 43256"/>
              <a:gd name="connsiteY11" fmla="*/ 30063 h 56262"/>
              <a:gd name="connsiteX12" fmla="*/ 35431 w 43256"/>
              <a:gd name="connsiteY12" fmla="*/ 35960 h 56262"/>
              <a:gd name="connsiteX13" fmla="*/ 28591 w 43256"/>
              <a:gd name="connsiteY13" fmla="*/ 36674 h 56262"/>
              <a:gd name="connsiteX14" fmla="*/ 23703 w 43256"/>
              <a:gd name="connsiteY14" fmla="*/ 42965 h 56262"/>
              <a:gd name="connsiteX15" fmla="*/ 16516 w 43256"/>
              <a:gd name="connsiteY15" fmla="*/ 39125 h 56262"/>
              <a:gd name="connsiteX16" fmla="*/ 5840 w 43256"/>
              <a:gd name="connsiteY16" fmla="*/ 35331 h 56262"/>
              <a:gd name="connsiteX17" fmla="*/ 1146 w 43256"/>
              <a:gd name="connsiteY17" fmla="*/ 31109 h 56262"/>
              <a:gd name="connsiteX18" fmla="*/ 2149 w 43256"/>
              <a:gd name="connsiteY18" fmla="*/ 25410 h 56262"/>
              <a:gd name="connsiteX19" fmla="*/ 31 w 43256"/>
              <a:gd name="connsiteY19" fmla="*/ 19563 h 56262"/>
              <a:gd name="connsiteX20" fmla="*/ 3899 w 43256"/>
              <a:gd name="connsiteY20" fmla="*/ 14366 h 56262"/>
              <a:gd name="connsiteX21" fmla="*/ 3936 w 43256"/>
              <a:gd name="connsiteY21" fmla="*/ 14229 h 56262"/>
              <a:gd name="connsiteX0" fmla="*/ 1265634 w 4181877"/>
              <a:gd name="connsiteY0" fmla="*/ 1777027 h 2063196"/>
              <a:gd name="connsiteX1" fmla="*/ 1221629 w 4181877"/>
              <a:gd name="connsiteY1" fmla="*/ 1821032 h 2063196"/>
              <a:gd name="connsiteX2" fmla="*/ 1177624 w 4181877"/>
              <a:gd name="connsiteY2" fmla="*/ 1777027 h 2063196"/>
              <a:gd name="connsiteX3" fmla="*/ 1221629 w 4181877"/>
              <a:gd name="connsiteY3" fmla="*/ 1733022 h 2063196"/>
              <a:gd name="connsiteX4" fmla="*/ 1265634 w 4181877"/>
              <a:gd name="connsiteY4" fmla="*/ 1777027 h 2063196"/>
              <a:gd name="connsiteX0" fmla="*/ 1272175 w 4181877"/>
              <a:gd name="connsiteY0" fmla="*/ 1807518 h 2063196"/>
              <a:gd name="connsiteX1" fmla="*/ 1184165 w 4181877"/>
              <a:gd name="connsiteY1" fmla="*/ 1719508 h 2063196"/>
              <a:gd name="connsiteX2" fmla="*/ 1272175 w 4181877"/>
              <a:gd name="connsiteY2" fmla="*/ 1631498 h 2063196"/>
              <a:gd name="connsiteX3" fmla="*/ 884067 w 4181877"/>
              <a:gd name="connsiteY3" fmla="*/ 2063196 h 2063196"/>
              <a:gd name="connsiteX0" fmla="*/ 1380817 w 4181877"/>
              <a:gd name="connsiteY0" fmla="*/ 1463863 h 2063196"/>
              <a:gd name="connsiteX1" fmla="*/ 1380817 w 4181877"/>
              <a:gd name="connsiteY1" fmla="*/ 1727893 h 2063196"/>
              <a:gd name="connsiteX2" fmla="*/ 1380817 w 4181877"/>
              <a:gd name="connsiteY2" fmla="*/ 1463863 h 2063196"/>
              <a:gd name="connsiteX0" fmla="*/ 4729 w 43256"/>
              <a:gd name="connsiteY0" fmla="*/ 26036 h 56262"/>
              <a:gd name="connsiteX1" fmla="*/ 2196 w 43256"/>
              <a:gd name="connsiteY1" fmla="*/ 25239 h 56262"/>
              <a:gd name="connsiteX2" fmla="*/ 6964 w 43256"/>
              <a:gd name="connsiteY2" fmla="*/ 34758 h 56262"/>
              <a:gd name="connsiteX3" fmla="*/ 5856 w 43256"/>
              <a:gd name="connsiteY3" fmla="*/ 35139 h 56262"/>
              <a:gd name="connsiteX4" fmla="*/ 16514 w 43256"/>
              <a:gd name="connsiteY4" fmla="*/ 38949 h 56262"/>
              <a:gd name="connsiteX5" fmla="*/ 15846 w 43256"/>
              <a:gd name="connsiteY5" fmla="*/ 37209 h 56262"/>
              <a:gd name="connsiteX6" fmla="*/ 28863 w 43256"/>
              <a:gd name="connsiteY6" fmla="*/ 34610 h 56262"/>
              <a:gd name="connsiteX7" fmla="*/ 28596 w 43256"/>
              <a:gd name="connsiteY7" fmla="*/ 36519 h 56262"/>
              <a:gd name="connsiteX8" fmla="*/ 34165 w 43256"/>
              <a:gd name="connsiteY8" fmla="*/ 22813 h 56262"/>
              <a:gd name="connsiteX9" fmla="*/ 37416 w 43256"/>
              <a:gd name="connsiteY9" fmla="*/ 29949 h 56262"/>
              <a:gd name="connsiteX10" fmla="*/ 41834 w 43256"/>
              <a:gd name="connsiteY10" fmla="*/ 15213 h 56262"/>
              <a:gd name="connsiteX11" fmla="*/ 40386 w 43256"/>
              <a:gd name="connsiteY11" fmla="*/ 17889 h 56262"/>
              <a:gd name="connsiteX12" fmla="*/ 38360 w 43256"/>
              <a:gd name="connsiteY12" fmla="*/ 5285 h 56262"/>
              <a:gd name="connsiteX13" fmla="*/ 38436 w 43256"/>
              <a:gd name="connsiteY13" fmla="*/ 6549 h 56262"/>
              <a:gd name="connsiteX14" fmla="*/ 29114 w 43256"/>
              <a:gd name="connsiteY14" fmla="*/ 3811 h 56262"/>
              <a:gd name="connsiteX15" fmla="*/ 29856 w 43256"/>
              <a:gd name="connsiteY15" fmla="*/ 2199 h 56262"/>
              <a:gd name="connsiteX16" fmla="*/ 22177 w 43256"/>
              <a:gd name="connsiteY16" fmla="*/ 4579 h 56262"/>
              <a:gd name="connsiteX17" fmla="*/ 22536 w 43256"/>
              <a:gd name="connsiteY17" fmla="*/ 3189 h 56262"/>
              <a:gd name="connsiteX18" fmla="*/ 14036 w 43256"/>
              <a:gd name="connsiteY18" fmla="*/ 5051 h 56262"/>
              <a:gd name="connsiteX19" fmla="*/ 15336 w 43256"/>
              <a:gd name="connsiteY19" fmla="*/ 6399 h 56262"/>
              <a:gd name="connsiteX20" fmla="*/ 4163 w 43256"/>
              <a:gd name="connsiteY20" fmla="*/ 15648 h 56262"/>
              <a:gd name="connsiteX21" fmla="*/ 3936 w 43256"/>
              <a:gd name="connsiteY21" fmla="*/ 14229 h 56262"/>
              <a:gd name="connsiteX0" fmla="*/ 3936 w 43256"/>
              <a:gd name="connsiteY0" fmla="*/ 14229 h 56262"/>
              <a:gd name="connsiteX1" fmla="*/ 5659 w 43256"/>
              <a:gd name="connsiteY1" fmla="*/ 6766 h 56262"/>
              <a:gd name="connsiteX2" fmla="*/ 14041 w 43256"/>
              <a:gd name="connsiteY2" fmla="*/ 5061 h 56262"/>
              <a:gd name="connsiteX3" fmla="*/ 22492 w 43256"/>
              <a:gd name="connsiteY3" fmla="*/ 3291 h 56262"/>
              <a:gd name="connsiteX4" fmla="*/ 25785 w 43256"/>
              <a:gd name="connsiteY4" fmla="*/ 59 h 56262"/>
              <a:gd name="connsiteX5" fmla="*/ 29869 w 43256"/>
              <a:gd name="connsiteY5" fmla="*/ 2340 h 56262"/>
              <a:gd name="connsiteX6" fmla="*/ 35499 w 43256"/>
              <a:gd name="connsiteY6" fmla="*/ 549 h 56262"/>
              <a:gd name="connsiteX7" fmla="*/ 38354 w 43256"/>
              <a:gd name="connsiteY7" fmla="*/ 5435 h 56262"/>
              <a:gd name="connsiteX8" fmla="*/ 42018 w 43256"/>
              <a:gd name="connsiteY8" fmla="*/ 10177 h 56262"/>
              <a:gd name="connsiteX9" fmla="*/ 41854 w 43256"/>
              <a:gd name="connsiteY9" fmla="*/ 15319 h 56262"/>
              <a:gd name="connsiteX10" fmla="*/ 43052 w 43256"/>
              <a:gd name="connsiteY10" fmla="*/ 23181 h 56262"/>
              <a:gd name="connsiteX11" fmla="*/ 37440 w 43256"/>
              <a:gd name="connsiteY11" fmla="*/ 30063 h 56262"/>
              <a:gd name="connsiteX12" fmla="*/ 35431 w 43256"/>
              <a:gd name="connsiteY12" fmla="*/ 35960 h 56262"/>
              <a:gd name="connsiteX13" fmla="*/ 28591 w 43256"/>
              <a:gd name="connsiteY13" fmla="*/ 36674 h 56262"/>
              <a:gd name="connsiteX14" fmla="*/ 23703 w 43256"/>
              <a:gd name="connsiteY14" fmla="*/ 42965 h 56262"/>
              <a:gd name="connsiteX15" fmla="*/ 16516 w 43256"/>
              <a:gd name="connsiteY15" fmla="*/ 39125 h 56262"/>
              <a:gd name="connsiteX16" fmla="*/ 5840 w 43256"/>
              <a:gd name="connsiteY16" fmla="*/ 35331 h 56262"/>
              <a:gd name="connsiteX17" fmla="*/ 1146 w 43256"/>
              <a:gd name="connsiteY17" fmla="*/ 31109 h 56262"/>
              <a:gd name="connsiteX18" fmla="*/ 2149 w 43256"/>
              <a:gd name="connsiteY18" fmla="*/ 25410 h 56262"/>
              <a:gd name="connsiteX19" fmla="*/ 31 w 43256"/>
              <a:gd name="connsiteY19" fmla="*/ 19563 h 56262"/>
              <a:gd name="connsiteX20" fmla="*/ 3899 w 43256"/>
              <a:gd name="connsiteY20" fmla="*/ 14366 h 56262"/>
              <a:gd name="connsiteX21" fmla="*/ 3936 w 43256"/>
              <a:gd name="connsiteY21" fmla="*/ 14229 h 56262"/>
              <a:gd name="connsiteX0" fmla="*/ 1265634 w 4181877"/>
              <a:gd name="connsiteY0" fmla="*/ 1777027 h 2063196"/>
              <a:gd name="connsiteX1" fmla="*/ 1221629 w 4181877"/>
              <a:gd name="connsiteY1" fmla="*/ 1821032 h 2063196"/>
              <a:gd name="connsiteX2" fmla="*/ 1177624 w 4181877"/>
              <a:gd name="connsiteY2" fmla="*/ 1777027 h 2063196"/>
              <a:gd name="connsiteX3" fmla="*/ 1221629 w 4181877"/>
              <a:gd name="connsiteY3" fmla="*/ 1733022 h 2063196"/>
              <a:gd name="connsiteX4" fmla="*/ 1265634 w 4181877"/>
              <a:gd name="connsiteY4" fmla="*/ 1777027 h 2063196"/>
              <a:gd name="connsiteX0" fmla="*/ 1184165 w 4181877"/>
              <a:gd name="connsiteY0" fmla="*/ 1719508 h 2063196"/>
              <a:gd name="connsiteX1" fmla="*/ 1272175 w 4181877"/>
              <a:gd name="connsiteY1" fmla="*/ 1631498 h 2063196"/>
              <a:gd name="connsiteX2" fmla="*/ 884067 w 4181877"/>
              <a:gd name="connsiteY2" fmla="*/ 2063196 h 2063196"/>
              <a:gd name="connsiteX0" fmla="*/ 1380817 w 4181877"/>
              <a:gd name="connsiteY0" fmla="*/ 1463863 h 2063196"/>
              <a:gd name="connsiteX1" fmla="*/ 1380817 w 4181877"/>
              <a:gd name="connsiteY1" fmla="*/ 1727893 h 2063196"/>
              <a:gd name="connsiteX2" fmla="*/ 1380817 w 4181877"/>
              <a:gd name="connsiteY2" fmla="*/ 1463863 h 2063196"/>
              <a:gd name="connsiteX0" fmla="*/ 4729 w 43256"/>
              <a:gd name="connsiteY0" fmla="*/ 26036 h 56262"/>
              <a:gd name="connsiteX1" fmla="*/ 2196 w 43256"/>
              <a:gd name="connsiteY1" fmla="*/ 25239 h 56262"/>
              <a:gd name="connsiteX2" fmla="*/ 6964 w 43256"/>
              <a:gd name="connsiteY2" fmla="*/ 34758 h 56262"/>
              <a:gd name="connsiteX3" fmla="*/ 5856 w 43256"/>
              <a:gd name="connsiteY3" fmla="*/ 35139 h 56262"/>
              <a:gd name="connsiteX4" fmla="*/ 16514 w 43256"/>
              <a:gd name="connsiteY4" fmla="*/ 38949 h 56262"/>
              <a:gd name="connsiteX5" fmla="*/ 15846 w 43256"/>
              <a:gd name="connsiteY5" fmla="*/ 37209 h 56262"/>
              <a:gd name="connsiteX6" fmla="*/ 28863 w 43256"/>
              <a:gd name="connsiteY6" fmla="*/ 34610 h 56262"/>
              <a:gd name="connsiteX7" fmla="*/ 28596 w 43256"/>
              <a:gd name="connsiteY7" fmla="*/ 36519 h 56262"/>
              <a:gd name="connsiteX8" fmla="*/ 34165 w 43256"/>
              <a:gd name="connsiteY8" fmla="*/ 22813 h 56262"/>
              <a:gd name="connsiteX9" fmla="*/ 37416 w 43256"/>
              <a:gd name="connsiteY9" fmla="*/ 29949 h 56262"/>
              <a:gd name="connsiteX10" fmla="*/ 41834 w 43256"/>
              <a:gd name="connsiteY10" fmla="*/ 15213 h 56262"/>
              <a:gd name="connsiteX11" fmla="*/ 40386 w 43256"/>
              <a:gd name="connsiteY11" fmla="*/ 17889 h 56262"/>
              <a:gd name="connsiteX12" fmla="*/ 38360 w 43256"/>
              <a:gd name="connsiteY12" fmla="*/ 5285 h 56262"/>
              <a:gd name="connsiteX13" fmla="*/ 38436 w 43256"/>
              <a:gd name="connsiteY13" fmla="*/ 6549 h 56262"/>
              <a:gd name="connsiteX14" fmla="*/ 29114 w 43256"/>
              <a:gd name="connsiteY14" fmla="*/ 3811 h 56262"/>
              <a:gd name="connsiteX15" fmla="*/ 29856 w 43256"/>
              <a:gd name="connsiteY15" fmla="*/ 2199 h 56262"/>
              <a:gd name="connsiteX16" fmla="*/ 22177 w 43256"/>
              <a:gd name="connsiteY16" fmla="*/ 4579 h 56262"/>
              <a:gd name="connsiteX17" fmla="*/ 22536 w 43256"/>
              <a:gd name="connsiteY17" fmla="*/ 3189 h 56262"/>
              <a:gd name="connsiteX18" fmla="*/ 14036 w 43256"/>
              <a:gd name="connsiteY18" fmla="*/ 5051 h 56262"/>
              <a:gd name="connsiteX19" fmla="*/ 15336 w 43256"/>
              <a:gd name="connsiteY19" fmla="*/ 6399 h 56262"/>
              <a:gd name="connsiteX20" fmla="*/ 4163 w 43256"/>
              <a:gd name="connsiteY20" fmla="*/ 15648 h 56262"/>
              <a:gd name="connsiteX21" fmla="*/ 3936 w 43256"/>
              <a:gd name="connsiteY21" fmla="*/ 14229 h 56262"/>
              <a:gd name="connsiteX0" fmla="*/ 3936 w 43256"/>
              <a:gd name="connsiteY0" fmla="*/ 14229 h 56262"/>
              <a:gd name="connsiteX1" fmla="*/ 5659 w 43256"/>
              <a:gd name="connsiteY1" fmla="*/ 6766 h 56262"/>
              <a:gd name="connsiteX2" fmla="*/ 14041 w 43256"/>
              <a:gd name="connsiteY2" fmla="*/ 5061 h 56262"/>
              <a:gd name="connsiteX3" fmla="*/ 22492 w 43256"/>
              <a:gd name="connsiteY3" fmla="*/ 3291 h 56262"/>
              <a:gd name="connsiteX4" fmla="*/ 25785 w 43256"/>
              <a:gd name="connsiteY4" fmla="*/ 59 h 56262"/>
              <a:gd name="connsiteX5" fmla="*/ 29869 w 43256"/>
              <a:gd name="connsiteY5" fmla="*/ 2340 h 56262"/>
              <a:gd name="connsiteX6" fmla="*/ 35499 w 43256"/>
              <a:gd name="connsiteY6" fmla="*/ 549 h 56262"/>
              <a:gd name="connsiteX7" fmla="*/ 38354 w 43256"/>
              <a:gd name="connsiteY7" fmla="*/ 5435 h 56262"/>
              <a:gd name="connsiteX8" fmla="*/ 42018 w 43256"/>
              <a:gd name="connsiteY8" fmla="*/ 10177 h 56262"/>
              <a:gd name="connsiteX9" fmla="*/ 41854 w 43256"/>
              <a:gd name="connsiteY9" fmla="*/ 15319 h 56262"/>
              <a:gd name="connsiteX10" fmla="*/ 43052 w 43256"/>
              <a:gd name="connsiteY10" fmla="*/ 23181 h 56262"/>
              <a:gd name="connsiteX11" fmla="*/ 37440 w 43256"/>
              <a:gd name="connsiteY11" fmla="*/ 30063 h 56262"/>
              <a:gd name="connsiteX12" fmla="*/ 35431 w 43256"/>
              <a:gd name="connsiteY12" fmla="*/ 35960 h 56262"/>
              <a:gd name="connsiteX13" fmla="*/ 28591 w 43256"/>
              <a:gd name="connsiteY13" fmla="*/ 36674 h 56262"/>
              <a:gd name="connsiteX14" fmla="*/ 23703 w 43256"/>
              <a:gd name="connsiteY14" fmla="*/ 42965 h 56262"/>
              <a:gd name="connsiteX15" fmla="*/ 16516 w 43256"/>
              <a:gd name="connsiteY15" fmla="*/ 39125 h 56262"/>
              <a:gd name="connsiteX16" fmla="*/ 5840 w 43256"/>
              <a:gd name="connsiteY16" fmla="*/ 35331 h 56262"/>
              <a:gd name="connsiteX17" fmla="*/ 1146 w 43256"/>
              <a:gd name="connsiteY17" fmla="*/ 31109 h 56262"/>
              <a:gd name="connsiteX18" fmla="*/ 2149 w 43256"/>
              <a:gd name="connsiteY18" fmla="*/ 25410 h 56262"/>
              <a:gd name="connsiteX19" fmla="*/ 31 w 43256"/>
              <a:gd name="connsiteY19" fmla="*/ 19563 h 56262"/>
              <a:gd name="connsiteX20" fmla="*/ 3899 w 43256"/>
              <a:gd name="connsiteY20" fmla="*/ 14366 h 56262"/>
              <a:gd name="connsiteX21" fmla="*/ 3936 w 43256"/>
              <a:gd name="connsiteY21" fmla="*/ 14229 h 56262"/>
              <a:gd name="connsiteX0" fmla="*/ 1221629 w 4181877"/>
              <a:gd name="connsiteY0" fmla="*/ 1733022 h 2063196"/>
              <a:gd name="connsiteX1" fmla="*/ 1221629 w 4181877"/>
              <a:gd name="connsiteY1" fmla="*/ 1821032 h 2063196"/>
              <a:gd name="connsiteX2" fmla="*/ 1177624 w 4181877"/>
              <a:gd name="connsiteY2" fmla="*/ 1777027 h 2063196"/>
              <a:gd name="connsiteX3" fmla="*/ 1221629 w 4181877"/>
              <a:gd name="connsiteY3" fmla="*/ 1733022 h 2063196"/>
              <a:gd name="connsiteX0" fmla="*/ 1184165 w 4181877"/>
              <a:gd name="connsiteY0" fmla="*/ 1719508 h 2063196"/>
              <a:gd name="connsiteX1" fmla="*/ 1272175 w 4181877"/>
              <a:gd name="connsiteY1" fmla="*/ 1631498 h 2063196"/>
              <a:gd name="connsiteX2" fmla="*/ 884067 w 4181877"/>
              <a:gd name="connsiteY2" fmla="*/ 2063196 h 2063196"/>
              <a:gd name="connsiteX0" fmla="*/ 1380817 w 4181877"/>
              <a:gd name="connsiteY0" fmla="*/ 1463863 h 2063196"/>
              <a:gd name="connsiteX1" fmla="*/ 1380817 w 4181877"/>
              <a:gd name="connsiteY1" fmla="*/ 1727893 h 2063196"/>
              <a:gd name="connsiteX2" fmla="*/ 1380817 w 4181877"/>
              <a:gd name="connsiteY2" fmla="*/ 1463863 h 2063196"/>
              <a:gd name="connsiteX0" fmla="*/ 4729 w 43256"/>
              <a:gd name="connsiteY0" fmla="*/ 26036 h 56262"/>
              <a:gd name="connsiteX1" fmla="*/ 2196 w 43256"/>
              <a:gd name="connsiteY1" fmla="*/ 25239 h 56262"/>
              <a:gd name="connsiteX2" fmla="*/ 6964 w 43256"/>
              <a:gd name="connsiteY2" fmla="*/ 34758 h 56262"/>
              <a:gd name="connsiteX3" fmla="*/ 5856 w 43256"/>
              <a:gd name="connsiteY3" fmla="*/ 35139 h 56262"/>
              <a:gd name="connsiteX4" fmla="*/ 16514 w 43256"/>
              <a:gd name="connsiteY4" fmla="*/ 38949 h 56262"/>
              <a:gd name="connsiteX5" fmla="*/ 15846 w 43256"/>
              <a:gd name="connsiteY5" fmla="*/ 37209 h 56262"/>
              <a:gd name="connsiteX6" fmla="*/ 28863 w 43256"/>
              <a:gd name="connsiteY6" fmla="*/ 34610 h 56262"/>
              <a:gd name="connsiteX7" fmla="*/ 28596 w 43256"/>
              <a:gd name="connsiteY7" fmla="*/ 36519 h 56262"/>
              <a:gd name="connsiteX8" fmla="*/ 34165 w 43256"/>
              <a:gd name="connsiteY8" fmla="*/ 22813 h 56262"/>
              <a:gd name="connsiteX9" fmla="*/ 37416 w 43256"/>
              <a:gd name="connsiteY9" fmla="*/ 29949 h 56262"/>
              <a:gd name="connsiteX10" fmla="*/ 41834 w 43256"/>
              <a:gd name="connsiteY10" fmla="*/ 15213 h 56262"/>
              <a:gd name="connsiteX11" fmla="*/ 40386 w 43256"/>
              <a:gd name="connsiteY11" fmla="*/ 17889 h 56262"/>
              <a:gd name="connsiteX12" fmla="*/ 38360 w 43256"/>
              <a:gd name="connsiteY12" fmla="*/ 5285 h 56262"/>
              <a:gd name="connsiteX13" fmla="*/ 38436 w 43256"/>
              <a:gd name="connsiteY13" fmla="*/ 6549 h 56262"/>
              <a:gd name="connsiteX14" fmla="*/ 29114 w 43256"/>
              <a:gd name="connsiteY14" fmla="*/ 3811 h 56262"/>
              <a:gd name="connsiteX15" fmla="*/ 29856 w 43256"/>
              <a:gd name="connsiteY15" fmla="*/ 2199 h 56262"/>
              <a:gd name="connsiteX16" fmla="*/ 22177 w 43256"/>
              <a:gd name="connsiteY16" fmla="*/ 4579 h 56262"/>
              <a:gd name="connsiteX17" fmla="*/ 22536 w 43256"/>
              <a:gd name="connsiteY17" fmla="*/ 3189 h 56262"/>
              <a:gd name="connsiteX18" fmla="*/ 14036 w 43256"/>
              <a:gd name="connsiteY18" fmla="*/ 5051 h 56262"/>
              <a:gd name="connsiteX19" fmla="*/ 15336 w 43256"/>
              <a:gd name="connsiteY19" fmla="*/ 6399 h 56262"/>
              <a:gd name="connsiteX20" fmla="*/ 4163 w 43256"/>
              <a:gd name="connsiteY20" fmla="*/ 15648 h 56262"/>
              <a:gd name="connsiteX21" fmla="*/ 3936 w 43256"/>
              <a:gd name="connsiteY21" fmla="*/ 14229 h 56262"/>
              <a:gd name="connsiteX0" fmla="*/ 3936 w 43256"/>
              <a:gd name="connsiteY0" fmla="*/ 14229 h 56262"/>
              <a:gd name="connsiteX1" fmla="*/ 5659 w 43256"/>
              <a:gd name="connsiteY1" fmla="*/ 6766 h 56262"/>
              <a:gd name="connsiteX2" fmla="*/ 14041 w 43256"/>
              <a:gd name="connsiteY2" fmla="*/ 5061 h 56262"/>
              <a:gd name="connsiteX3" fmla="*/ 22492 w 43256"/>
              <a:gd name="connsiteY3" fmla="*/ 3291 h 56262"/>
              <a:gd name="connsiteX4" fmla="*/ 25785 w 43256"/>
              <a:gd name="connsiteY4" fmla="*/ 59 h 56262"/>
              <a:gd name="connsiteX5" fmla="*/ 29869 w 43256"/>
              <a:gd name="connsiteY5" fmla="*/ 2340 h 56262"/>
              <a:gd name="connsiteX6" fmla="*/ 35499 w 43256"/>
              <a:gd name="connsiteY6" fmla="*/ 549 h 56262"/>
              <a:gd name="connsiteX7" fmla="*/ 38354 w 43256"/>
              <a:gd name="connsiteY7" fmla="*/ 5435 h 56262"/>
              <a:gd name="connsiteX8" fmla="*/ 42018 w 43256"/>
              <a:gd name="connsiteY8" fmla="*/ 10177 h 56262"/>
              <a:gd name="connsiteX9" fmla="*/ 41854 w 43256"/>
              <a:gd name="connsiteY9" fmla="*/ 15319 h 56262"/>
              <a:gd name="connsiteX10" fmla="*/ 43052 w 43256"/>
              <a:gd name="connsiteY10" fmla="*/ 23181 h 56262"/>
              <a:gd name="connsiteX11" fmla="*/ 37440 w 43256"/>
              <a:gd name="connsiteY11" fmla="*/ 30063 h 56262"/>
              <a:gd name="connsiteX12" fmla="*/ 35431 w 43256"/>
              <a:gd name="connsiteY12" fmla="*/ 35960 h 56262"/>
              <a:gd name="connsiteX13" fmla="*/ 28591 w 43256"/>
              <a:gd name="connsiteY13" fmla="*/ 36674 h 56262"/>
              <a:gd name="connsiteX14" fmla="*/ 23703 w 43256"/>
              <a:gd name="connsiteY14" fmla="*/ 42965 h 56262"/>
              <a:gd name="connsiteX15" fmla="*/ 16516 w 43256"/>
              <a:gd name="connsiteY15" fmla="*/ 39125 h 56262"/>
              <a:gd name="connsiteX16" fmla="*/ 5840 w 43256"/>
              <a:gd name="connsiteY16" fmla="*/ 35331 h 56262"/>
              <a:gd name="connsiteX17" fmla="*/ 1146 w 43256"/>
              <a:gd name="connsiteY17" fmla="*/ 31109 h 56262"/>
              <a:gd name="connsiteX18" fmla="*/ 2149 w 43256"/>
              <a:gd name="connsiteY18" fmla="*/ 25410 h 56262"/>
              <a:gd name="connsiteX19" fmla="*/ 31 w 43256"/>
              <a:gd name="connsiteY19" fmla="*/ 19563 h 56262"/>
              <a:gd name="connsiteX20" fmla="*/ 3899 w 43256"/>
              <a:gd name="connsiteY20" fmla="*/ 14366 h 56262"/>
              <a:gd name="connsiteX21" fmla="*/ 3936 w 43256"/>
              <a:gd name="connsiteY21" fmla="*/ 14229 h 56262"/>
              <a:gd name="connsiteX0" fmla="*/ 1221629 w 4181877"/>
              <a:gd name="connsiteY0" fmla="*/ 1733022 h 2063196"/>
              <a:gd name="connsiteX1" fmla="*/ 1221629 w 4181877"/>
              <a:gd name="connsiteY1" fmla="*/ 1821032 h 2063196"/>
              <a:gd name="connsiteX2" fmla="*/ 1177624 w 4181877"/>
              <a:gd name="connsiteY2" fmla="*/ 1777027 h 2063196"/>
              <a:gd name="connsiteX3" fmla="*/ 1221629 w 4181877"/>
              <a:gd name="connsiteY3" fmla="*/ 1733022 h 2063196"/>
              <a:gd name="connsiteX0" fmla="*/ 1184165 w 4181877"/>
              <a:gd name="connsiteY0" fmla="*/ 1719508 h 2063196"/>
              <a:gd name="connsiteX1" fmla="*/ 884067 w 4181877"/>
              <a:gd name="connsiteY1" fmla="*/ 2063196 h 2063196"/>
              <a:gd name="connsiteX0" fmla="*/ 1380817 w 4181877"/>
              <a:gd name="connsiteY0" fmla="*/ 1463863 h 2063196"/>
              <a:gd name="connsiteX1" fmla="*/ 1380817 w 4181877"/>
              <a:gd name="connsiteY1" fmla="*/ 1727893 h 2063196"/>
              <a:gd name="connsiteX2" fmla="*/ 1380817 w 4181877"/>
              <a:gd name="connsiteY2" fmla="*/ 1463863 h 2063196"/>
              <a:gd name="connsiteX0" fmla="*/ 4729 w 43256"/>
              <a:gd name="connsiteY0" fmla="*/ 26036 h 56262"/>
              <a:gd name="connsiteX1" fmla="*/ 2196 w 43256"/>
              <a:gd name="connsiteY1" fmla="*/ 25239 h 56262"/>
              <a:gd name="connsiteX2" fmla="*/ 6964 w 43256"/>
              <a:gd name="connsiteY2" fmla="*/ 34758 h 56262"/>
              <a:gd name="connsiteX3" fmla="*/ 5856 w 43256"/>
              <a:gd name="connsiteY3" fmla="*/ 35139 h 56262"/>
              <a:gd name="connsiteX4" fmla="*/ 16514 w 43256"/>
              <a:gd name="connsiteY4" fmla="*/ 38949 h 56262"/>
              <a:gd name="connsiteX5" fmla="*/ 15846 w 43256"/>
              <a:gd name="connsiteY5" fmla="*/ 37209 h 56262"/>
              <a:gd name="connsiteX6" fmla="*/ 28863 w 43256"/>
              <a:gd name="connsiteY6" fmla="*/ 34610 h 56262"/>
              <a:gd name="connsiteX7" fmla="*/ 28596 w 43256"/>
              <a:gd name="connsiteY7" fmla="*/ 36519 h 56262"/>
              <a:gd name="connsiteX8" fmla="*/ 34165 w 43256"/>
              <a:gd name="connsiteY8" fmla="*/ 22813 h 56262"/>
              <a:gd name="connsiteX9" fmla="*/ 37416 w 43256"/>
              <a:gd name="connsiteY9" fmla="*/ 29949 h 56262"/>
              <a:gd name="connsiteX10" fmla="*/ 41834 w 43256"/>
              <a:gd name="connsiteY10" fmla="*/ 15213 h 56262"/>
              <a:gd name="connsiteX11" fmla="*/ 40386 w 43256"/>
              <a:gd name="connsiteY11" fmla="*/ 17889 h 56262"/>
              <a:gd name="connsiteX12" fmla="*/ 38360 w 43256"/>
              <a:gd name="connsiteY12" fmla="*/ 5285 h 56262"/>
              <a:gd name="connsiteX13" fmla="*/ 38436 w 43256"/>
              <a:gd name="connsiteY13" fmla="*/ 6549 h 56262"/>
              <a:gd name="connsiteX14" fmla="*/ 29114 w 43256"/>
              <a:gd name="connsiteY14" fmla="*/ 3811 h 56262"/>
              <a:gd name="connsiteX15" fmla="*/ 29856 w 43256"/>
              <a:gd name="connsiteY15" fmla="*/ 2199 h 56262"/>
              <a:gd name="connsiteX16" fmla="*/ 22177 w 43256"/>
              <a:gd name="connsiteY16" fmla="*/ 4579 h 56262"/>
              <a:gd name="connsiteX17" fmla="*/ 22536 w 43256"/>
              <a:gd name="connsiteY17" fmla="*/ 3189 h 56262"/>
              <a:gd name="connsiteX18" fmla="*/ 14036 w 43256"/>
              <a:gd name="connsiteY18" fmla="*/ 5051 h 56262"/>
              <a:gd name="connsiteX19" fmla="*/ 15336 w 43256"/>
              <a:gd name="connsiteY19" fmla="*/ 6399 h 56262"/>
              <a:gd name="connsiteX20" fmla="*/ 4163 w 43256"/>
              <a:gd name="connsiteY20" fmla="*/ 15648 h 56262"/>
              <a:gd name="connsiteX21" fmla="*/ 3936 w 43256"/>
              <a:gd name="connsiteY21" fmla="*/ 14229 h 56262"/>
              <a:gd name="connsiteX0" fmla="*/ 3936 w 43256"/>
              <a:gd name="connsiteY0" fmla="*/ 14229 h 56262"/>
              <a:gd name="connsiteX1" fmla="*/ 5659 w 43256"/>
              <a:gd name="connsiteY1" fmla="*/ 6766 h 56262"/>
              <a:gd name="connsiteX2" fmla="*/ 14041 w 43256"/>
              <a:gd name="connsiteY2" fmla="*/ 5061 h 56262"/>
              <a:gd name="connsiteX3" fmla="*/ 22492 w 43256"/>
              <a:gd name="connsiteY3" fmla="*/ 3291 h 56262"/>
              <a:gd name="connsiteX4" fmla="*/ 25785 w 43256"/>
              <a:gd name="connsiteY4" fmla="*/ 59 h 56262"/>
              <a:gd name="connsiteX5" fmla="*/ 29869 w 43256"/>
              <a:gd name="connsiteY5" fmla="*/ 2340 h 56262"/>
              <a:gd name="connsiteX6" fmla="*/ 35499 w 43256"/>
              <a:gd name="connsiteY6" fmla="*/ 549 h 56262"/>
              <a:gd name="connsiteX7" fmla="*/ 38354 w 43256"/>
              <a:gd name="connsiteY7" fmla="*/ 5435 h 56262"/>
              <a:gd name="connsiteX8" fmla="*/ 42018 w 43256"/>
              <a:gd name="connsiteY8" fmla="*/ 10177 h 56262"/>
              <a:gd name="connsiteX9" fmla="*/ 41854 w 43256"/>
              <a:gd name="connsiteY9" fmla="*/ 15319 h 56262"/>
              <a:gd name="connsiteX10" fmla="*/ 43052 w 43256"/>
              <a:gd name="connsiteY10" fmla="*/ 23181 h 56262"/>
              <a:gd name="connsiteX11" fmla="*/ 37440 w 43256"/>
              <a:gd name="connsiteY11" fmla="*/ 30063 h 56262"/>
              <a:gd name="connsiteX12" fmla="*/ 35431 w 43256"/>
              <a:gd name="connsiteY12" fmla="*/ 35960 h 56262"/>
              <a:gd name="connsiteX13" fmla="*/ 28591 w 43256"/>
              <a:gd name="connsiteY13" fmla="*/ 36674 h 56262"/>
              <a:gd name="connsiteX14" fmla="*/ 23703 w 43256"/>
              <a:gd name="connsiteY14" fmla="*/ 42965 h 56262"/>
              <a:gd name="connsiteX15" fmla="*/ 16516 w 43256"/>
              <a:gd name="connsiteY15" fmla="*/ 39125 h 56262"/>
              <a:gd name="connsiteX16" fmla="*/ 5840 w 43256"/>
              <a:gd name="connsiteY16" fmla="*/ 35331 h 56262"/>
              <a:gd name="connsiteX17" fmla="*/ 1146 w 43256"/>
              <a:gd name="connsiteY17" fmla="*/ 31109 h 56262"/>
              <a:gd name="connsiteX18" fmla="*/ 2149 w 43256"/>
              <a:gd name="connsiteY18" fmla="*/ 25410 h 56262"/>
              <a:gd name="connsiteX19" fmla="*/ 31 w 43256"/>
              <a:gd name="connsiteY19" fmla="*/ 19563 h 56262"/>
              <a:gd name="connsiteX20" fmla="*/ 3899 w 43256"/>
              <a:gd name="connsiteY20" fmla="*/ 14366 h 56262"/>
              <a:gd name="connsiteX21" fmla="*/ 3936 w 43256"/>
              <a:gd name="connsiteY21" fmla="*/ 14229 h 56262"/>
              <a:gd name="connsiteX0" fmla="*/ 1221629 w 4181877"/>
              <a:gd name="connsiteY0" fmla="*/ 1821032 h 2063196"/>
              <a:gd name="connsiteX1" fmla="*/ 1177624 w 4181877"/>
              <a:gd name="connsiteY1" fmla="*/ 1777027 h 2063196"/>
              <a:gd name="connsiteX2" fmla="*/ 1221629 w 4181877"/>
              <a:gd name="connsiteY2" fmla="*/ 1733022 h 2063196"/>
              <a:gd name="connsiteX0" fmla="*/ 1184165 w 4181877"/>
              <a:gd name="connsiteY0" fmla="*/ 1719508 h 2063196"/>
              <a:gd name="connsiteX1" fmla="*/ 884067 w 4181877"/>
              <a:gd name="connsiteY1" fmla="*/ 2063196 h 2063196"/>
              <a:gd name="connsiteX0" fmla="*/ 1380817 w 4181877"/>
              <a:gd name="connsiteY0" fmla="*/ 1463863 h 2063196"/>
              <a:gd name="connsiteX1" fmla="*/ 1380817 w 4181877"/>
              <a:gd name="connsiteY1" fmla="*/ 1727893 h 2063196"/>
              <a:gd name="connsiteX2" fmla="*/ 1380817 w 4181877"/>
              <a:gd name="connsiteY2" fmla="*/ 1463863 h 2063196"/>
              <a:gd name="connsiteX0" fmla="*/ 4729 w 43256"/>
              <a:gd name="connsiteY0" fmla="*/ 26036 h 56262"/>
              <a:gd name="connsiteX1" fmla="*/ 2196 w 43256"/>
              <a:gd name="connsiteY1" fmla="*/ 25239 h 56262"/>
              <a:gd name="connsiteX2" fmla="*/ 6964 w 43256"/>
              <a:gd name="connsiteY2" fmla="*/ 34758 h 56262"/>
              <a:gd name="connsiteX3" fmla="*/ 5856 w 43256"/>
              <a:gd name="connsiteY3" fmla="*/ 35139 h 56262"/>
              <a:gd name="connsiteX4" fmla="*/ 16514 w 43256"/>
              <a:gd name="connsiteY4" fmla="*/ 38949 h 56262"/>
              <a:gd name="connsiteX5" fmla="*/ 15846 w 43256"/>
              <a:gd name="connsiteY5" fmla="*/ 37209 h 56262"/>
              <a:gd name="connsiteX6" fmla="*/ 28863 w 43256"/>
              <a:gd name="connsiteY6" fmla="*/ 34610 h 56262"/>
              <a:gd name="connsiteX7" fmla="*/ 28596 w 43256"/>
              <a:gd name="connsiteY7" fmla="*/ 36519 h 56262"/>
              <a:gd name="connsiteX8" fmla="*/ 34165 w 43256"/>
              <a:gd name="connsiteY8" fmla="*/ 22813 h 56262"/>
              <a:gd name="connsiteX9" fmla="*/ 37416 w 43256"/>
              <a:gd name="connsiteY9" fmla="*/ 29949 h 56262"/>
              <a:gd name="connsiteX10" fmla="*/ 41834 w 43256"/>
              <a:gd name="connsiteY10" fmla="*/ 15213 h 56262"/>
              <a:gd name="connsiteX11" fmla="*/ 40386 w 43256"/>
              <a:gd name="connsiteY11" fmla="*/ 17889 h 56262"/>
              <a:gd name="connsiteX12" fmla="*/ 38360 w 43256"/>
              <a:gd name="connsiteY12" fmla="*/ 5285 h 56262"/>
              <a:gd name="connsiteX13" fmla="*/ 38436 w 43256"/>
              <a:gd name="connsiteY13" fmla="*/ 6549 h 56262"/>
              <a:gd name="connsiteX14" fmla="*/ 29114 w 43256"/>
              <a:gd name="connsiteY14" fmla="*/ 3811 h 56262"/>
              <a:gd name="connsiteX15" fmla="*/ 29856 w 43256"/>
              <a:gd name="connsiteY15" fmla="*/ 2199 h 56262"/>
              <a:gd name="connsiteX16" fmla="*/ 22177 w 43256"/>
              <a:gd name="connsiteY16" fmla="*/ 4579 h 56262"/>
              <a:gd name="connsiteX17" fmla="*/ 22536 w 43256"/>
              <a:gd name="connsiteY17" fmla="*/ 3189 h 56262"/>
              <a:gd name="connsiteX18" fmla="*/ 14036 w 43256"/>
              <a:gd name="connsiteY18" fmla="*/ 5051 h 56262"/>
              <a:gd name="connsiteX19" fmla="*/ 15336 w 43256"/>
              <a:gd name="connsiteY19" fmla="*/ 6399 h 56262"/>
              <a:gd name="connsiteX20" fmla="*/ 4163 w 43256"/>
              <a:gd name="connsiteY20" fmla="*/ 15648 h 56262"/>
              <a:gd name="connsiteX21" fmla="*/ 3936 w 43256"/>
              <a:gd name="connsiteY21" fmla="*/ 14229 h 56262"/>
              <a:gd name="connsiteX0" fmla="*/ 3936 w 43256"/>
              <a:gd name="connsiteY0" fmla="*/ 14229 h 56262"/>
              <a:gd name="connsiteX1" fmla="*/ 5659 w 43256"/>
              <a:gd name="connsiteY1" fmla="*/ 6766 h 56262"/>
              <a:gd name="connsiteX2" fmla="*/ 14041 w 43256"/>
              <a:gd name="connsiteY2" fmla="*/ 5061 h 56262"/>
              <a:gd name="connsiteX3" fmla="*/ 22492 w 43256"/>
              <a:gd name="connsiteY3" fmla="*/ 3291 h 56262"/>
              <a:gd name="connsiteX4" fmla="*/ 25785 w 43256"/>
              <a:gd name="connsiteY4" fmla="*/ 59 h 56262"/>
              <a:gd name="connsiteX5" fmla="*/ 29869 w 43256"/>
              <a:gd name="connsiteY5" fmla="*/ 2340 h 56262"/>
              <a:gd name="connsiteX6" fmla="*/ 35499 w 43256"/>
              <a:gd name="connsiteY6" fmla="*/ 549 h 56262"/>
              <a:gd name="connsiteX7" fmla="*/ 38354 w 43256"/>
              <a:gd name="connsiteY7" fmla="*/ 5435 h 56262"/>
              <a:gd name="connsiteX8" fmla="*/ 42018 w 43256"/>
              <a:gd name="connsiteY8" fmla="*/ 10177 h 56262"/>
              <a:gd name="connsiteX9" fmla="*/ 41854 w 43256"/>
              <a:gd name="connsiteY9" fmla="*/ 15319 h 56262"/>
              <a:gd name="connsiteX10" fmla="*/ 43052 w 43256"/>
              <a:gd name="connsiteY10" fmla="*/ 23181 h 56262"/>
              <a:gd name="connsiteX11" fmla="*/ 37440 w 43256"/>
              <a:gd name="connsiteY11" fmla="*/ 30063 h 56262"/>
              <a:gd name="connsiteX12" fmla="*/ 35431 w 43256"/>
              <a:gd name="connsiteY12" fmla="*/ 35960 h 56262"/>
              <a:gd name="connsiteX13" fmla="*/ 28591 w 43256"/>
              <a:gd name="connsiteY13" fmla="*/ 36674 h 56262"/>
              <a:gd name="connsiteX14" fmla="*/ 23703 w 43256"/>
              <a:gd name="connsiteY14" fmla="*/ 42965 h 56262"/>
              <a:gd name="connsiteX15" fmla="*/ 16516 w 43256"/>
              <a:gd name="connsiteY15" fmla="*/ 39125 h 56262"/>
              <a:gd name="connsiteX16" fmla="*/ 5840 w 43256"/>
              <a:gd name="connsiteY16" fmla="*/ 35331 h 56262"/>
              <a:gd name="connsiteX17" fmla="*/ 1146 w 43256"/>
              <a:gd name="connsiteY17" fmla="*/ 31109 h 56262"/>
              <a:gd name="connsiteX18" fmla="*/ 2149 w 43256"/>
              <a:gd name="connsiteY18" fmla="*/ 25410 h 56262"/>
              <a:gd name="connsiteX19" fmla="*/ 31 w 43256"/>
              <a:gd name="connsiteY19" fmla="*/ 19563 h 56262"/>
              <a:gd name="connsiteX20" fmla="*/ 3899 w 43256"/>
              <a:gd name="connsiteY20" fmla="*/ 14366 h 56262"/>
              <a:gd name="connsiteX21" fmla="*/ 3936 w 43256"/>
              <a:gd name="connsiteY21" fmla="*/ 14229 h 56262"/>
              <a:gd name="connsiteX0" fmla="*/ 1221629 w 4181877"/>
              <a:gd name="connsiteY0" fmla="*/ 1733022 h 2063196"/>
              <a:gd name="connsiteX1" fmla="*/ 1177624 w 4181877"/>
              <a:gd name="connsiteY1" fmla="*/ 1777027 h 2063196"/>
              <a:gd name="connsiteX2" fmla="*/ 1221629 w 4181877"/>
              <a:gd name="connsiteY2" fmla="*/ 1733022 h 2063196"/>
              <a:gd name="connsiteX0" fmla="*/ 1184165 w 4181877"/>
              <a:gd name="connsiteY0" fmla="*/ 1719508 h 2063196"/>
              <a:gd name="connsiteX1" fmla="*/ 884067 w 4181877"/>
              <a:gd name="connsiteY1" fmla="*/ 2063196 h 2063196"/>
              <a:gd name="connsiteX0" fmla="*/ 1380817 w 4181877"/>
              <a:gd name="connsiteY0" fmla="*/ 1463863 h 2063196"/>
              <a:gd name="connsiteX1" fmla="*/ 1380817 w 4181877"/>
              <a:gd name="connsiteY1" fmla="*/ 1727893 h 2063196"/>
              <a:gd name="connsiteX2" fmla="*/ 1380817 w 4181877"/>
              <a:gd name="connsiteY2" fmla="*/ 1463863 h 2063196"/>
              <a:gd name="connsiteX0" fmla="*/ 4729 w 43256"/>
              <a:gd name="connsiteY0" fmla="*/ 26036 h 56262"/>
              <a:gd name="connsiteX1" fmla="*/ 2196 w 43256"/>
              <a:gd name="connsiteY1" fmla="*/ 25239 h 56262"/>
              <a:gd name="connsiteX2" fmla="*/ 6964 w 43256"/>
              <a:gd name="connsiteY2" fmla="*/ 34758 h 56262"/>
              <a:gd name="connsiteX3" fmla="*/ 5856 w 43256"/>
              <a:gd name="connsiteY3" fmla="*/ 35139 h 56262"/>
              <a:gd name="connsiteX4" fmla="*/ 16514 w 43256"/>
              <a:gd name="connsiteY4" fmla="*/ 38949 h 56262"/>
              <a:gd name="connsiteX5" fmla="*/ 15846 w 43256"/>
              <a:gd name="connsiteY5" fmla="*/ 37209 h 56262"/>
              <a:gd name="connsiteX6" fmla="*/ 28863 w 43256"/>
              <a:gd name="connsiteY6" fmla="*/ 34610 h 56262"/>
              <a:gd name="connsiteX7" fmla="*/ 28596 w 43256"/>
              <a:gd name="connsiteY7" fmla="*/ 36519 h 56262"/>
              <a:gd name="connsiteX8" fmla="*/ 34165 w 43256"/>
              <a:gd name="connsiteY8" fmla="*/ 22813 h 56262"/>
              <a:gd name="connsiteX9" fmla="*/ 37416 w 43256"/>
              <a:gd name="connsiteY9" fmla="*/ 29949 h 56262"/>
              <a:gd name="connsiteX10" fmla="*/ 41834 w 43256"/>
              <a:gd name="connsiteY10" fmla="*/ 15213 h 56262"/>
              <a:gd name="connsiteX11" fmla="*/ 40386 w 43256"/>
              <a:gd name="connsiteY11" fmla="*/ 17889 h 56262"/>
              <a:gd name="connsiteX12" fmla="*/ 38360 w 43256"/>
              <a:gd name="connsiteY12" fmla="*/ 5285 h 56262"/>
              <a:gd name="connsiteX13" fmla="*/ 38436 w 43256"/>
              <a:gd name="connsiteY13" fmla="*/ 6549 h 56262"/>
              <a:gd name="connsiteX14" fmla="*/ 29114 w 43256"/>
              <a:gd name="connsiteY14" fmla="*/ 3811 h 56262"/>
              <a:gd name="connsiteX15" fmla="*/ 29856 w 43256"/>
              <a:gd name="connsiteY15" fmla="*/ 2199 h 56262"/>
              <a:gd name="connsiteX16" fmla="*/ 22177 w 43256"/>
              <a:gd name="connsiteY16" fmla="*/ 4579 h 56262"/>
              <a:gd name="connsiteX17" fmla="*/ 22536 w 43256"/>
              <a:gd name="connsiteY17" fmla="*/ 3189 h 56262"/>
              <a:gd name="connsiteX18" fmla="*/ 14036 w 43256"/>
              <a:gd name="connsiteY18" fmla="*/ 5051 h 56262"/>
              <a:gd name="connsiteX19" fmla="*/ 15336 w 43256"/>
              <a:gd name="connsiteY19" fmla="*/ 6399 h 56262"/>
              <a:gd name="connsiteX20" fmla="*/ 4163 w 43256"/>
              <a:gd name="connsiteY20" fmla="*/ 15648 h 56262"/>
              <a:gd name="connsiteX21" fmla="*/ 3936 w 43256"/>
              <a:gd name="connsiteY21" fmla="*/ 14229 h 56262"/>
              <a:gd name="connsiteX0" fmla="*/ 3936 w 43256"/>
              <a:gd name="connsiteY0" fmla="*/ 14229 h 56262"/>
              <a:gd name="connsiteX1" fmla="*/ 5659 w 43256"/>
              <a:gd name="connsiteY1" fmla="*/ 6766 h 56262"/>
              <a:gd name="connsiteX2" fmla="*/ 14041 w 43256"/>
              <a:gd name="connsiteY2" fmla="*/ 5061 h 56262"/>
              <a:gd name="connsiteX3" fmla="*/ 22492 w 43256"/>
              <a:gd name="connsiteY3" fmla="*/ 3291 h 56262"/>
              <a:gd name="connsiteX4" fmla="*/ 25785 w 43256"/>
              <a:gd name="connsiteY4" fmla="*/ 59 h 56262"/>
              <a:gd name="connsiteX5" fmla="*/ 29869 w 43256"/>
              <a:gd name="connsiteY5" fmla="*/ 2340 h 56262"/>
              <a:gd name="connsiteX6" fmla="*/ 35499 w 43256"/>
              <a:gd name="connsiteY6" fmla="*/ 549 h 56262"/>
              <a:gd name="connsiteX7" fmla="*/ 38354 w 43256"/>
              <a:gd name="connsiteY7" fmla="*/ 5435 h 56262"/>
              <a:gd name="connsiteX8" fmla="*/ 42018 w 43256"/>
              <a:gd name="connsiteY8" fmla="*/ 10177 h 56262"/>
              <a:gd name="connsiteX9" fmla="*/ 41854 w 43256"/>
              <a:gd name="connsiteY9" fmla="*/ 15319 h 56262"/>
              <a:gd name="connsiteX10" fmla="*/ 43052 w 43256"/>
              <a:gd name="connsiteY10" fmla="*/ 23181 h 56262"/>
              <a:gd name="connsiteX11" fmla="*/ 37440 w 43256"/>
              <a:gd name="connsiteY11" fmla="*/ 30063 h 56262"/>
              <a:gd name="connsiteX12" fmla="*/ 35431 w 43256"/>
              <a:gd name="connsiteY12" fmla="*/ 35960 h 56262"/>
              <a:gd name="connsiteX13" fmla="*/ 28591 w 43256"/>
              <a:gd name="connsiteY13" fmla="*/ 36674 h 56262"/>
              <a:gd name="connsiteX14" fmla="*/ 23703 w 43256"/>
              <a:gd name="connsiteY14" fmla="*/ 42965 h 56262"/>
              <a:gd name="connsiteX15" fmla="*/ 16516 w 43256"/>
              <a:gd name="connsiteY15" fmla="*/ 39125 h 56262"/>
              <a:gd name="connsiteX16" fmla="*/ 5840 w 43256"/>
              <a:gd name="connsiteY16" fmla="*/ 35331 h 56262"/>
              <a:gd name="connsiteX17" fmla="*/ 1146 w 43256"/>
              <a:gd name="connsiteY17" fmla="*/ 31109 h 56262"/>
              <a:gd name="connsiteX18" fmla="*/ 2149 w 43256"/>
              <a:gd name="connsiteY18" fmla="*/ 25410 h 56262"/>
              <a:gd name="connsiteX19" fmla="*/ 31 w 43256"/>
              <a:gd name="connsiteY19" fmla="*/ 19563 h 56262"/>
              <a:gd name="connsiteX20" fmla="*/ 3899 w 43256"/>
              <a:gd name="connsiteY20" fmla="*/ 14366 h 56262"/>
              <a:gd name="connsiteX21" fmla="*/ 3936 w 43256"/>
              <a:gd name="connsiteY21" fmla="*/ 14229 h 56262"/>
              <a:gd name="connsiteX0" fmla="*/ 1221629 w 4181877"/>
              <a:gd name="connsiteY0" fmla="*/ 1733022 h 2063196"/>
              <a:gd name="connsiteX1" fmla="*/ 1177624 w 4181877"/>
              <a:gd name="connsiteY1" fmla="*/ 1777027 h 2063196"/>
              <a:gd name="connsiteX2" fmla="*/ 1221629 w 4181877"/>
              <a:gd name="connsiteY2" fmla="*/ 1733022 h 2063196"/>
              <a:gd name="connsiteX0" fmla="*/ 1184165 w 4181877"/>
              <a:gd name="connsiteY0" fmla="*/ 1719508 h 2063196"/>
              <a:gd name="connsiteX1" fmla="*/ 884067 w 4181877"/>
              <a:gd name="connsiteY1" fmla="*/ 2063196 h 2063196"/>
              <a:gd name="connsiteX0" fmla="*/ 1380817 w 4181877"/>
              <a:gd name="connsiteY0" fmla="*/ 1463863 h 2063196"/>
              <a:gd name="connsiteX1" fmla="*/ 1412348 w 4181877"/>
              <a:gd name="connsiteY1" fmla="*/ 1917079 h 2063196"/>
              <a:gd name="connsiteX2" fmla="*/ 1380817 w 4181877"/>
              <a:gd name="connsiteY2" fmla="*/ 1463863 h 2063196"/>
              <a:gd name="connsiteX0" fmla="*/ 4729 w 43256"/>
              <a:gd name="connsiteY0" fmla="*/ 26036 h 56262"/>
              <a:gd name="connsiteX1" fmla="*/ 2196 w 43256"/>
              <a:gd name="connsiteY1" fmla="*/ 25239 h 56262"/>
              <a:gd name="connsiteX2" fmla="*/ 6964 w 43256"/>
              <a:gd name="connsiteY2" fmla="*/ 34758 h 56262"/>
              <a:gd name="connsiteX3" fmla="*/ 5856 w 43256"/>
              <a:gd name="connsiteY3" fmla="*/ 35139 h 56262"/>
              <a:gd name="connsiteX4" fmla="*/ 16514 w 43256"/>
              <a:gd name="connsiteY4" fmla="*/ 38949 h 56262"/>
              <a:gd name="connsiteX5" fmla="*/ 15846 w 43256"/>
              <a:gd name="connsiteY5" fmla="*/ 37209 h 56262"/>
              <a:gd name="connsiteX6" fmla="*/ 28863 w 43256"/>
              <a:gd name="connsiteY6" fmla="*/ 34610 h 56262"/>
              <a:gd name="connsiteX7" fmla="*/ 28596 w 43256"/>
              <a:gd name="connsiteY7" fmla="*/ 36519 h 56262"/>
              <a:gd name="connsiteX8" fmla="*/ 34165 w 43256"/>
              <a:gd name="connsiteY8" fmla="*/ 22813 h 56262"/>
              <a:gd name="connsiteX9" fmla="*/ 37416 w 43256"/>
              <a:gd name="connsiteY9" fmla="*/ 29949 h 56262"/>
              <a:gd name="connsiteX10" fmla="*/ 41834 w 43256"/>
              <a:gd name="connsiteY10" fmla="*/ 15213 h 56262"/>
              <a:gd name="connsiteX11" fmla="*/ 40386 w 43256"/>
              <a:gd name="connsiteY11" fmla="*/ 17889 h 56262"/>
              <a:gd name="connsiteX12" fmla="*/ 38360 w 43256"/>
              <a:gd name="connsiteY12" fmla="*/ 5285 h 56262"/>
              <a:gd name="connsiteX13" fmla="*/ 38436 w 43256"/>
              <a:gd name="connsiteY13" fmla="*/ 6549 h 56262"/>
              <a:gd name="connsiteX14" fmla="*/ 29114 w 43256"/>
              <a:gd name="connsiteY14" fmla="*/ 3811 h 56262"/>
              <a:gd name="connsiteX15" fmla="*/ 29856 w 43256"/>
              <a:gd name="connsiteY15" fmla="*/ 2199 h 56262"/>
              <a:gd name="connsiteX16" fmla="*/ 22177 w 43256"/>
              <a:gd name="connsiteY16" fmla="*/ 4579 h 56262"/>
              <a:gd name="connsiteX17" fmla="*/ 22536 w 43256"/>
              <a:gd name="connsiteY17" fmla="*/ 3189 h 56262"/>
              <a:gd name="connsiteX18" fmla="*/ 14036 w 43256"/>
              <a:gd name="connsiteY18" fmla="*/ 5051 h 56262"/>
              <a:gd name="connsiteX19" fmla="*/ 15336 w 43256"/>
              <a:gd name="connsiteY19" fmla="*/ 6399 h 56262"/>
              <a:gd name="connsiteX20" fmla="*/ 4163 w 43256"/>
              <a:gd name="connsiteY20" fmla="*/ 15648 h 56262"/>
              <a:gd name="connsiteX21" fmla="*/ 3936 w 43256"/>
              <a:gd name="connsiteY21" fmla="*/ 14229 h 56262"/>
              <a:gd name="connsiteX0" fmla="*/ 3936 w 43256"/>
              <a:gd name="connsiteY0" fmla="*/ 14229 h 57436"/>
              <a:gd name="connsiteX1" fmla="*/ 5659 w 43256"/>
              <a:gd name="connsiteY1" fmla="*/ 6766 h 57436"/>
              <a:gd name="connsiteX2" fmla="*/ 14041 w 43256"/>
              <a:gd name="connsiteY2" fmla="*/ 5061 h 57436"/>
              <a:gd name="connsiteX3" fmla="*/ 22492 w 43256"/>
              <a:gd name="connsiteY3" fmla="*/ 3291 h 57436"/>
              <a:gd name="connsiteX4" fmla="*/ 25785 w 43256"/>
              <a:gd name="connsiteY4" fmla="*/ 59 h 57436"/>
              <a:gd name="connsiteX5" fmla="*/ 29869 w 43256"/>
              <a:gd name="connsiteY5" fmla="*/ 2340 h 57436"/>
              <a:gd name="connsiteX6" fmla="*/ 35499 w 43256"/>
              <a:gd name="connsiteY6" fmla="*/ 549 h 57436"/>
              <a:gd name="connsiteX7" fmla="*/ 38354 w 43256"/>
              <a:gd name="connsiteY7" fmla="*/ 5435 h 57436"/>
              <a:gd name="connsiteX8" fmla="*/ 42018 w 43256"/>
              <a:gd name="connsiteY8" fmla="*/ 10177 h 57436"/>
              <a:gd name="connsiteX9" fmla="*/ 41854 w 43256"/>
              <a:gd name="connsiteY9" fmla="*/ 15319 h 57436"/>
              <a:gd name="connsiteX10" fmla="*/ 43052 w 43256"/>
              <a:gd name="connsiteY10" fmla="*/ 23181 h 57436"/>
              <a:gd name="connsiteX11" fmla="*/ 37440 w 43256"/>
              <a:gd name="connsiteY11" fmla="*/ 30063 h 57436"/>
              <a:gd name="connsiteX12" fmla="*/ 35431 w 43256"/>
              <a:gd name="connsiteY12" fmla="*/ 35960 h 57436"/>
              <a:gd name="connsiteX13" fmla="*/ 28591 w 43256"/>
              <a:gd name="connsiteY13" fmla="*/ 36674 h 57436"/>
              <a:gd name="connsiteX14" fmla="*/ 23703 w 43256"/>
              <a:gd name="connsiteY14" fmla="*/ 42965 h 57436"/>
              <a:gd name="connsiteX15" fmla="*/ 16516 w 43256"/>
              <a:gd name="connsiteY15" fmla="*/ 39125 h 57436"/>
              <a:gd name="connsiteX16" fmla="*/ 5840 w 43256"/>
              <a:gd name="connsiteY16" fmla="*/ 35331 h 57436"/>
              <a:gd name="connsiteX17" fmla="*/ 1146 w 43256"/>
              <a:gd name="connsiteY17" fmla="*/ 31109 h 57436"/>
              <a:gd name="connsiteX18" fmla="*/ 2149 w 43256"/>
              <a:gd name="connsiteY18" fmla="*/ 25410 h 57436"/>
              <a:gd name="connsiteX19" fmla="*/ 31 w 43256"/>
              <a:gd name="connsiteY19" fmla="*/ 19563 h 57436"/>
              <a:gd name="connsiteX20" fmla="*/ 3899 w 43256"/>
              <a:gd name="connsiteY20" fmla="*/ 14366 h 57436"/>
              <a:gd name="connsiteX21" fmla="*/ 3936 w 43256"/>
              <a:gd name="connsiteY21" fmla="*/ 14229 h 57436"/>
              <a:gd name="connsiteX0" fmla="*/ 1221629 w 4181877"/>
              <a:gd name="connsiteY0" fmla="*/ 1733022 h 2106266"/>
              <a:gd name="connsiteX1" fmla="*/ 1177624 w 4181877"/>
              <a:gd name="connsiteY1" fmla="*/ 1777027 h 2106266"/>
              <a:gd name="connsiteX2" fmla="*/ 1221629 w 4181877"/>
              <a:gd name="connsiteY2" fmla="*/ 1733022 h 2106266"/>
              <a:gd name="connsiteX0" fmla="*/ 1184165 w 4181877"/>
              <a:gd name="connsiteY0" fmla="*/ 1719508 h 2106266"/>
              <a:gd name="connsiteX1" fmla="*/ 884067 w 4181877"/>
              <a:gd name="connsiteY1" fmla="*/ 2063196 h 2106266"/>
              <a:gd name="connsiteX0" fmla="*/ 1380817 w 4181877"/>
              <a:gd name="connsiteY0" fmla="*/ 1463863 h 2106266"/>
              <a:gd name="connsiteX1" fmla="*/ 718665 w 4181877"/>
              <a:gd name="connsiteY1" fmla="*/ 2106266 h 2106266"/>
              <a:gd name="connsiteX2" fmla="*/ 1380817 w 4181877"/>
              <a:gd name="connsiteY2" fmla="*/ 1463863 h 2106266"/>
              <a:gd name="connsiteX0" fmla="*/ 4729 w 43256"/>
              <a:gd name="connsiteY0" fmla="*/ 26036 h 57436"/>
              <a:gd name="connsiteX1" fmla="*/ 2196 w 43256"/>
              <a:gd name="connsiteY1" fmla="*/ 25239 h 57436"/>
              <a:gd name="connsiteX2" fmla="*/ 6964 w 43256"/>
              <a:gd name="connsiteY2" fmla="*/ 34758 h 57436"/>
              <a:gd name="connsiteX3" fmla="*/ 5856 w 43256"/>
              <a:gd name="connsiteY3" fmla="*/ 35139 h 57436"/>
              <a:gd name="connsiteX4" fmla="*/ 16514 w 43256"/>
              <a:gd name="connsiteY4" fmla="*/ 38949 h 57436"/>
              <a:gd name="connsiteX5" fmla="*/ 15846 w 43256"/>
              <a:gd name="connsiteY5" fmla="*/ 37209 h 57436"/>
              <a:gd name="connsiteX6" fmla="*/ 28863 w 43256"/>
              <a:gd name="connsiteY6" fmla="*/ 34610 h 57436"/>
              <a:gd name="connsiteX7" fmla="*/ 28596 w 43256"/>
              <a:gd name="connsiteY7" fmla="*/ 36519 h 57436"/>
              <a:gd name="connsiteX8" fmla="*/ 34165 w 43256"/>
              <a:gd name="connsiteY8" fmla="*/ 22813 h 57436"/>
              <a:gd name="connsiteX9" fmla="*/ 37416 w 43256"/>
              <a:gd name="connsiteY9" fmla="*/ 29949 h 57436"/>
              <a:gd name="connsiteX10" fmla="*/ 41834 w 43256"/>
              <a:gd name="connsiteY10" fmla="*/ 15213 h 57436"/>
              <a:gd name="connsiteX11" fmla="*/ 40386 w 43256"/>
              <a:gd name="connsiteY11" fmla="*/ 17889 h 57436"/>
              <a:gd name="connsiteX12" fmla="*/ 38360 w 43256"/>
              <a:gd name="connsiteY12" fmla="*/ 5285 h 57436"/>
              <a:gd name="connsiteX13" fmla="*/ 38436 w 43256"/>
              <a:gd name="connsiteY13" fmla="*/ 6549 h 57436"/>
              <a:gd name="connsiteX14" fmla="*/ 29114 w 43256"/>
              <a:gd name="connsiteY14" fmla="*/ 3811 h 57436"/>
              <a:gd name="connsiteX15" fmla="*/ 29856 w 43256"/>
              <a:gd name="connsiteY15" fmla="*/ 2199 h 57436"/>
              <a:gd name="connsiteX16" fmla="*/ 22177 w 43256"/>
              <a:gd name="connsiteY16" fmla="*/ 4579 h 57436"/>
              <a:gd name="connsiteX17" fmla="*/ 22536 w 43256"/>
              <a:gd name="connsiteY17" fmla="*/ 3189 h 57436"/>
              <a:gd name="connsiteX18" fmla="*/ 14036 w 43256"/>
              <a:gd name="connsiteY18" fmla="*/ 5051 h 57436"/>
              <a:gd name="connsiteX19" fmla="*/ 15336 w 43256"/>
              <a:gd name="connsiteY19" fmla="*/ 6399 h 57436"/>
              <a:gd name="connsiteX20" fmla="*/ 4163 w 43256"/>
              <a:gd name="connsiteY20" fmla="*/ 15648 h 57436"/>
              <a:gd name="connsiteX21" fmla="*/ 3936 w 43256"/>
              <a:gd name="connsiteY21" fmla="*/ 14229 h 57436"/>
              <a:gd name="connsiteX0" fmla="*/ 3936 w 43256"/>
              <a:gd name="connsiteY0" fmla="*/ 14229 h 56262"/>
              <a:gd name="connsiteX1" fmla="*/ 5659 w 43256"/>
              <a:gd name="connsiteY1" fmla="*/ 6766 h 56262"/>
              <a:gd name="connsiteX2" fmla="*/ 14041 w 43256"/>
              <a:gd name="connsiteY2" fmla="*/ 5061 h 56262"/>
              <a:gd name="connsiteX3" fmla="*/ 22492 w 43256"/>
              <a:gd name="connsiteY3" fmla="*/ 3291 h 56262"/>
              <a:gd name="connsiteX4" fmla="*/ 25785 w 43256"/>
              <a:gd name="connsiteY4" fmla="*/ 59 h 56262"/>
              <a:gd name="connsiteX5" fmla="*/ 29869 w 43256"/>
              <a:gd name="connsiteY5" fmla="*/ 2340 h 56262"/>
              <a:gd name="connsiteX6" fmla="*/ 35499 w 43256"/>
              <a:gd name="connsiteY6" fmla="*/ 549 h 56262"/>
              <a:gd name="connsiteX7" fmla="*/ 38354 w 43256"/>
              <a:gd name="connsiteY7" fmla="*/ 5435 h 56262"/>
              <a:gd name="connsiteX8" fmla="*/ 42018 w 43256"/>
              <a:gd name="connsiteY8" fmla="*/ 10177 h 56262"/>
              <a:gd name="connsiteX9" fmla="*/ 41854 w 43256"/>
              <a:gd name="connsiteY9" fmla="*/ 15319 h 56262"/>
              <a:gd name="connsiteX10" fmla="*/ 43052 w 43256"/>
              <a:gd name="connsiteY10" fmla="*/ 23181 h 56262"/>
              <a:gd name="connsiteX11" fmla="*/ 37440 w 43256"/>
              <a:gd name="connsiteY11" fmla="*/ 30063 h 56262"/>
              <a:gd name="connsiteX12" fmla="*/ 35431 w 43256"/>
              <a:gd name="connsiteY12" fmla="*/ 35960 h 56262"/>
              <a:gd name="connsiteX13" fmla="*/ 28591 w 43256"/>
              <a:gd name="connsiteY13" fmla="*/ 36674 h 56262"/>
              <a:gd name="connsiteX14" fmla="*/ 23703 w 43256"/>
              <a:gd name="connsiteY14" fmla="*/ 42965 h 56262"/>
              <a:gd name="connsiteX15" fmla="*/ 16516 w 43256"/>
              <a:gd name="connsiteY15" fmla="*/ 39125 h 56262"/>
              <a:gd name="connsiteX16" fmla="*/ 5840 w 43256"/>
              <a:gd name="connsiteY16" fmla="*/ 35331 h 56262"/>
              <a:gd name="connsiteX17" fmla="*/ 1146 w 43256"/>
              <a:gd name="connsiteY17" fmla="*/ 31109 h 56262"/>
              <a:gd name="connsiteX18" fmla="*/ 2149 w 43256"/>
              <a:gd name="connsiteY18" fmla="*/ 25410 h 56262"/>
              <a:gd name="connsiteX19" fmla="*/ 31 w 43256"/>
              <a:gd name="connsiteY19" fmla="*/ 19563 h 56262"/>
              <a:gd name="connsiteX20" fmla="*/ 3899 w 43256"/>
              <a:gd name="connsiteY20" fmla="*/ 14366 h 56262"/>
              <a:gd name="connsiteX21" fmla="*/ 3936 w 43256"/>
              <a:gd name="connsiteY21" fmla="*/ 14229 h 56262"/>
              <a:gd name="connsiteX0" fmla="*/ 1221629 w 4181877"/>
              <a:gd name="connsiteY0" fmla="*/ 1733022 h 2063196"/>
              <a:gd name="connsiteX1" fmla="*/ 1177624 w 4181877"/>
              <a:gd name="connsiteY1" fmla="*/ 1777027 h 2063196"/>
              <a:gd name="connsiteX2" fmla="*/ 1221629 w 4181877"/>
              <a:gd name="connsiteY2" fmla="*/ 1733022 h 2063196"/>
              <a:gd name="connsiteX0" fmla="*/ 1184165 w 4181877"/>
              <a:gd name="connsiteY0" fmla="*/ 1719508 h 2063196"/>
              <a:gd name="connsiteX1" fmla="*/ 884067 w 4181877"/>
              <a:gd name="connsiteY1" fmla="*/ 2063196 h 2063196"/>
              <a:gd name="connsiteX0" fmla="*/ 1380817 w 4181877"/>
              <a:gd name="connsiteY0" fmla="*/ 1463863 h 2063196"/>
              <a:gd name="connsiteX1" fmla="*/ 1428113 w 4181877"/>
              <a:gd name="connsiteY1" fmla="*/ 1570238 h 2063196"/>
              <a:gd name="connsiteX2" fmla="*/ 1380817 w 4181877"/>
              <a:gd name="connsiteY2" fmla="*/ 1463863 h 2063196"/>
              <a:gd name="connsiteX0" fmla="*/ 4729 w 43256"/>
              <a:gd name="connsiteY0" fmla="*/ 26036 h 56262"/>
              <a:gd name="connsiteX1" fmla="*/ 2196 w 43256"/>
              <a:gd name="connsiteY1" fmla="*/ 25239 h 56262"/>
              <a:gd name="connsiteX2" fmla="*/ 6964 w 43256"/>
              <a:gd name="connsiteY2" fmla="*/ 34758 h 56262"/>
              <a:gd name="connsiteX3" fmla="*/ 5856 w 43256"/>
              <a:gd name="connsiteY3" fmla="*/ 35139 h 56262"/>
              <a:gd name="connsiteX4" fmla="*/ 16514 w 43256"/>
              <a:gd name="connsiteY4" fmla="*/ 38949 h 56262"/>
              <a:gd name="connsiteX5" fmla="*/ 15846 w 43256"/>
              <a:gd name="connsiteY5" fmla="*/ 37209 h 56262"/>
              <a:gd name="connsiteX6" fmla="*/ 28863 w 43256"/>
              <a:gd name="connsiteY6" fmla="*/ 34610 h 56262"/>
              <a:gd name="connsiteX7" fmla="*/ 28596 w 43256"/>
              <a:gd name="connsiteY7" fmla="*/ 36519 h 56262"/>
              <a:gd name="connsiteX8" fmla="*/ 34165 w 43256"/>
              <a:gd name="connsiteY8" fmla="*/ 22813 h 56262"/>
              <a:gd name="connsiteX9" fmla="*/ 37416 w 43256"/>
              <a:gd name="connsiteY9" fmla="*/ 29949 h 56262"/>
              <a:gd name="connsiteX10" fmla="*/ 41834 w 43256"/>
              <a:gd name="connsiteY10" fmla="*/ 15213 h 56262"/>
              <a:gd name="connsiteX11" fmla="*/ 40386 w 43256"/>
              <a:gd name="connsiteY11" fmla="*/ 17889 h 56262"/>
              <a:gd name="connsiteX12" fmla="*/ 38360 w 43256"/>
              <a:gd name="connsiteY12" fmla="*/ 5285 h 56262"/>
              <a:gd name="connsiteX13" fmla="*/ 38436 w 43256"/>
              <a:gd name="connsiteY13" fmla="*/ 6549 h 56262"/>
              <a:gd name="connsiteX14" fmla="*/ 29114 w 43256"/>
              <a:gd name="connsiteY14" fmla="*/ 3811 h 56262"/>
              <a:gd name="connsiteX15" fmla="*/ 29856 w 43256"/>
              <a:gd name="connsiteY15" fmla="*/ 2199 h 56262"/>
              <a:gd name="connsiteX16" fmla="*/ 22177 w 43256"/>
              <a:gd name="connsiteY16" fmla="*/ 4579 h 56262"/>
              <a:gd name="connsiteX17" fmla="*/ 22536 w 43256"/>
              <a:gd name="connsiteY17" fmla="*/ 3189 h 56262"/>
              <a:gd name="connsiteX18" fmla="*/ 14036 w 43256"/>
              <a:gd name="connsiteY18" fmla="*/ 5051 h 56262"/>
              <a:gd name="connsiteX19" fmla="*/ 15336 w 43256"/>
              <a:gd name="connsiteY19" fmla="*/ 6399 h 56262"/>
              <a:gd name="connsiteX20" fmla="*/ 4163 w 43256"/>
              <a:gd name="connsiteY20" fmla="*/ 15648 h 56262"/>
              <a:gd name="connsiteX21" fmla="*/ 3936 w 43256"/>
              <a:gd name="connsiteY21" fmla="*/ 14229 h 56262"/>
              <a:gd name="connsiteX0" fmla="*/ 3936 w 43256"/>
              <a:gd name="connsiteY0" fmla="*/ 14229 h 48458"/>
              <a:gd name="connsiteX1" fmla="*/ 5659 w 43256"/>
              <a:gd name="connsiteY1" fmla="*/ 6766 h 48458"/>
              <a:gd name="connsiteX2" fmla="*/ 14041 w 43256"/>
              <a:gd name="connsiteY2" fmla="*/ 5061 h 48458"/>
              <a:gd name="connsiteX3" fmla="*/ 22492 w 43256"/>
              <a:gd name="connsiteY3" fmla="*/ 3291 h 48458"/>
              <a:gd name="connsiteX4" fmla="*/ 25785 w 43256"/>
              <a:gd name="connsiteY4" fmla="*/ 59 h 48458"/>
              <a:gd name="connsiteX5" fmla="*/ 29869 w 43256"/>
              <a:gd name="connsiteY5" fmla="*/ 2340 h 48458"/>
              <a:gd name="connsiteX6" fmla="*/ 35499 w 43256"/>
              <a:gd name="connsiteY6" fmla="*/ 549 h 48458"/>
              <a:gd name="connsiteX7" fmla="*/ 38354 w 43256"/>
              <a:gd name="connsiteY7" fmla="*/ 5435 h 48458"/>
              <a:gd name="connsiteX8" fmla="*/ 42018 w 43256"/>
              <a:gd name="connsiteY8" fmla="*/ 10177 h 48458"/>
              <a:gd name="connsiteX9" fmla="*/ 41854 w 43256"/>
              <a:gd name="connsiteY9" fmla="*/ 15319 h 48458"/>
              <a:gd name="connsiteX10" fmla="*/ 43052 w 43256"/>
              <a:gd name="connsiteY10" fmla="*/ 23181 h 48458"/>
              <a:gd name="connsiteX11" fmla="*/ 37440 w 43256"/>
              <a:gd name="connsiteY11" fmla="*/ 30063 h 48458"/>
              <a:gd name="connsiteX12" fmla="*/ 35431 w 43256"/>
              <a:gd name="connsiteY12" fmla="*/ 35960 h 48458"/>
              <a:gd name="connsiteX13" fmla="*/ 28591 w 43256"/>
              <a:gd name="connsiteY13" fmla="*/ 36674 h 48458"/>
              <a:gd name="connsiteX14" fmla="*/ 23703 w 43256"/>
              <a:gd name="connsiteY14" fmla="*/ 42965 h 48458"/>
              <a:gd name="connsiteX15" fmla="*/ 16516 w 43256"/>
              <a:gd name="connsiteY15" fmla="*/ 39125 h 48458"/>
              <a:gd name="connsiteX16" fmla="*/ 5840 w 43256"/>
              <a:gd name="connsiteY16" fmla="*/ 35331 h 48458"/>
              <a:gd name="connsiteX17" fmla="*/ 1146 w 43256"/>
              <a:gd name="connsiteY17" fmla="*/ 31109 h 48458"/>
              <a:gd name="connsiteX18" fmla="*/ 2149 w 43256"/>
              <a:gd name="connsiteY18" fmla="*/ 25410 h 48458"/>
              <a:gd name="connsiteX19" fmla="*/ 31 w 43256"/>
              <a:gd name="connsiteY19" fmla="*/ 19563 h 48458"/>
              <a:gd name="connsiteX20" fmla="*/ 3899 w 43256"/>
              <a:gd name="connsiteY20" fmla="*/ 14366 h 48458"/>
              <a:gd name="connsiteX21" fmla="*/ 3936 w 43256"/>
              <a:gd name="connsiteY21" fmla="*/ 14229 h 48458"/>
              <a:gd name="connsiteX0" fmla="*/ 1221629 w 4181877"/>
              <a:gd name="connsiteY0" fmla="*/ 1733022 h 1777027"/>
              <a:gd name="connsiteX1" fmla="*/ 1177624 w 4181877"/>
              <a:gd name="connsiteY1" fmla="*/ 1777027 h 1777027"/>
              <a:gd name="connsiteX2" fmla="*/ 1221629 w 4181877"/>
              <a:gd name="connsiteY2" fmla="*/ 1733022 h 1777027"/>
              <a:gd name="connsiteX0" fmla="*/ 1184165 w 4181877"/>
              <a:gd name="connsiteY0" fmla="*/ 1719508 h 1777027"/>
              <a:gd name="connsiteX1" fmla="*/ 1577750 w 4181877"/>
              <a:gd name="connsiteY1" fmla="*/ 1369513 h 1777027"/>
              <a:gd name="connsiteX0" fmla="*/ 1380817 w 4181877"/>
              <a:gd name="connsiteY0" fmla="*/ 1463863 h 1777027"/>
              <a:gd name="connsiteX1" fmla="*/ 1428113 w 4181877"/>
              <a:gd name="connsiteY1" fmla="*/ 1570238 h 1777027"/>
              <a:gd name="connsiteX2" fmla="*/ 1380817 w 4181877"/>
              <a:gd name="connsiteY2" fmla="*/ 1463863 h 1777027"/>
              <a:gd name="connsiteX0" fmla="*/ 4729 w 43256"/>
              <a:gd name="connsiteY0" fmla="*/ 26036 h 48458"/>
              <a:gd name="connsiteX1" fmla="*/ 2196 w 43256"/>
              <a:gd name="connsiteY1" fmla="*/ 25239 h 48458"/>
              <a:gd name="connsiteX2" fmla="*/ 6964 w 43256"/>
              <a:gd name="connsiteY2" fmla="*/ 34758 h 48458"/>
              <a:gd name="connsiteX3" fmla="*/ 5856 w 43256"/>
              <a:gd name="connsiteY3" fmla="*/ 35139 h 48458"/>
              <a:gd name="connsiteX4" fmla="*/ 16514 w 43256"/>
              <a:gd name="connsiteY4" fmla="*/ 38949 h 48458"/>
              <a:gd name="connsiteX5" fmla="*/ 15846 w 43256"/>
              <a:gd name="connsiteY5" fmla="*/ 37209 h 48458"/>
              <a:gd name="connsiteX6" fmla="*/ 28863 w 43256"/>
              <a:gd name="connsiteY6" fmla="*/ 34610 h 48458"/>
              <a:gd name="connsiteX7" fmla="*/ 28596 w 43256"/>
              <a:gd name="connsiteY7" fmla="*/ 36519 h 48458"/>
              <a:gd name="connsiteX8" fmla="*/ 34165 w 43256"/>
              <a:gd name="connsiteY8" fmla="*/ 22813 h 48458"/>
              <a:gd name="connsiteX9" fmla="*/ 37416 w 43256"/>
              <a:gd name="connsiteY9" fmla="*/ 29949 h 48458"/>
              <a:gd name="connsiteX10" fmla="*/ 41834 w 43256"/>
              <a:gd name="connsiteY10" fmla="*/ 15213 h 48458"/>
              <a:gd name="connsiteX11" fmla="*/ 40386 w 43256"/>
              <a:gd name="connsiteY11" fmla="*/ 17889 h 48458"/>
              <a:gd name="connsiteX12" fmla="*/ 38360 w 43256"/>
              <a:gd name="connsiteY12" fmla="*/ 5285 h 48458"/>
              <a:gd name="connsiteX13" fmla="*/ 38436 w 43256"/>
              <a:gd name="connsiteY13" fmla="*/ 6549 h 48458"/>
              <a:gd name="connsiteX14" fmla="*/ 29114 w 43256"/>
              <a:gd name="connsiteY14" fmla="*/ 3811 h 48458"/>
              <a:gd name="connsiteX15" fmla="*/ 29856 w 43256"/>
              <a:gd name="connsiteY15" fmla="*/ 2199 h 48458"/>
              <a:gd name="connsiteX16" fmla="*/ 22177 w 43256"/>
              <a:gd name="connsiteY16" fmla="*/ 4579 h 48458"/>
              <a:gd name="connsiteX17" fmla="*/ 22536 w 43256"/>
              <a:gd name="connsiteY17" fmla="*/ 3189 h 48458"/>
              <a:gd name="connsiteX18" fmla="*/ 14036 w 43256"/>
              <a:gd name="connsiteY18" fmla="*/ 5051 h 48458"/>
              <a:gd name="connsiteX19" fmla="*/ 15336 w 43256"/>
              <a:gd name="connsiteY19" fmla="*/ 6399 h 48458"/>
              <a:gd name="connsiteX20" fmla="*/ 4163 w 43256"/>
              <a:gd name="connsiteY20" fmla="*/ 15648 h 48458"/>
              <a:gd name="connsiteX21" fmla="*/ 3936 w 43256"/>
              <a:gd name="connsiteY21" fmla="*/ 14229 h 48458"/>
              <a:gd name="connsiteX0" fmla="*/ 3936 w 43256"/>
              <a:gd name="connsiteY0" fmla="*/ 14229 h 47258"/>
              <a:gd name="connsiteX1" fmla="*/ 5659 w 43256"/>
              <a:gd name="connsiteY1" fmla="*/ 6766 h 47258"/>
              <a:gd name="connsiteX2" fmla="*/ 14041 w 43256"/>
              <a:gd name="connsiteY2" fmla="*/ 5061 h 47258"/>
              <a:gd name="connsiteX3" fmla="*/ 22492 w 43256"/>
              <a:gd name="connsiteY3" fmla="*/ 3291 h 47258"/>
              <a:gd name="connsiteX4" fmla="*/ 25785 w 43256"/>
              <a:gd name="connsiteY4" fmla="*/ 59 h 47258"/>
              <a:gd name="connsiteX5" fmla="*/ 29869 w 43256"/>
              <a:gd name="connsiteY5" fmla="*/ 2340 h 47258"/>
              <a:gd name="connsiteX6" fmla="*/ 35499 w 43256"/>
              <a:gd name="connsiteY6" fmla="*/ 549 h 47258"/>
              <a:gd name="connsiteX7" fmla="*/ 38354 w 43256"/>
              <a:gd name="connsiteY7" fmla="*/ 5435 h 47258"/>
              <a:gd name="connsiteX8" fmla="*/ 42018 w 43256"/>
              <a:gd name="connsiteY8" fmla="*/ 10177 h 47258"/>
              <a:gd name="connsiteX9" fmla="*/ 41854 w 43256"/>
              <a:gd name="connsiteY9" fmla="*/ 15319 h 47258"/>
              <a:gd name="connsiteX10" fmla="*/ 43052 w 43256"/>
              <a:gd name="connsiteY10" fmla="*/ 23181 h 47258"/>
              <a:gd name="connsiteX11" fmla="*/ 37440 w 43256"/>
              <a:gd name="connsiteY11" fmla="*/ 30063 h 47258"/>
              <a:gd name="connsiteX12" fmla="*/ 35431 w 43256"/>
              <a:gd name="connsiteY12" fmla="*/ 35960 h 47258"/>
              <a:gd name="connsiteX13" fmla="*/ 28591 w 43256"/>
              <a:gd name="connsiteY13" fmla="*/ 36674 h 47258"/>
              <a:gd name="connsiteX14" fmla="*/ 23703 w 43256"/>
              <a:gd name="connsiteY14" fmla="*/ 42965 h 47258"/>
              <a:gd name="connsiteX15" fmla="*/ 16516 w 43256"/>
              <a:gd name="connsiteY15" fmla="*/ 39125 h 47258"/>
              <a:gd name="connsiteX16" fmla="*/ 5840 w 43256"/>
              <a:gd name="connsiteY16" fmla="*/ 35331 h 47258"/>
              <a:gd name="connsiteX17" fmla="*/ 1146 w 43256"/>
              <a:gd name="connsiteY17" fmla="*/ 31109 h 47258"/>
              <a:gd name="connsiteX18" fmla="*/ 2149 w 43256"/>
              <a:gd name="connsiteY18" fmla="*/ 25410 h 47258"/>
              <a:gd name="connsiteX19" fmla="*/ 31 w 43256"/>
              <a:gd name="connsiteY19" fmla="*/ 19563 h 47258"/>
              <a:gd name="connsiteX20" fmla="*/ 3899 w 43256"/>
              <a:gd name="connsiteY20" fmla="*/ 14366 h 47258"/>
              <a:gd name="connsiteX21" fmla="*/ 3936 w 43256"/>
              <a:gd name="connsiteY21" fmla="*/ 14229 h 47258"/>
              <a:gd name="connsiteX0" fmla="*/ 1221629 w 4181877"/>
              <a:gd name="connsiteY0" fmla="*/ 1733022 h 1733022"/>
              <a:gd name="connsiteX1" fmla="*/ 1603293 w 4181877"/>
              <a:gd name="connsiteY1" fmla="*/ 1319827 h 1733022"/>
              <a:gd name="connsiteX2" fmla="*/ 1221629 w 4181877"/>
              <a:gd name="connsiteY2" fmla="*/ 1733022 h 1733022"/>
              <a:gd name="connsiteX0" fmla="*/ 1184165 w 4181877"/>
              <a:gd name="connsiteY0" fmla="*/ 1719508 h 1733022"/>
              <a:gd name="connsiteX1" fmla="*/ 1577750 w 4181877"/>
              <a:gd name="connsiteY1" fmla="*/ 1369513 h 1733022"/>
              <a:gd name="connsiteX0" fmla="*/ 1380817 w 4181877"/>
              <a:gd name="connsiteY0" fmla="*/ 1463863 h 1733022"/>
              <a:gd name="connsiteX1" fmla="*/ 1428113 w 4181877"/>
              <a:gd name="connsiteY1" fmla="*/ 1570238 h 1733022"/>
              <a:gd name="connsiteX2" fmla="*/ 1380817 w 4181877"/>
              <a:gd name="connsiteY2" fmla="*/ 1463863 h 1733022"/>
              <a:gd name="connsiteX0" fmla="*/ 4729 w 43256"/>
              <a:gd name="connsiteY0" fmla="*/ 26036 h 47258"/>
              <a:gd name="connsiteX1" fmla="*/ 2196 w 43256"/>
              <a:gd name="connsiteY1" fmla="*/ 25239 h 47258"/>
              <a:gd name="connsiteX2" fmla="*/ 6964 w 43256"/>
              <a:gd name="connsiteY2" fmla="*/ 34758 h 47258"/>
              <a:gd name="connsiteX3" fmla="*/ 5856 w 43256"/>
              <a:gd name="connsiteY3" fmla="*/ 35139 h 47258"/>
              <a:gd name="connsiteX4" fmla="*/ 16514 w 43256"/>
              <a:gd name="connsiteY4" fmla="*/ 38949 h 47258"/>
              <a:gd name="connsiteX5" fmla="*/ 15846 w 43256"/>
              <a:gd name="connsiteY5" fmla="*/ 37209 h 47258"/>
              <a:gd name="connsiteX6" fmla="*/ 28863 w 43256"/>
              <a:gd name="connsiteY6" fmla="*/ 34610 h 47258"/>
              <a:gd name="connsiteX7" fmla="*/ 28596 w 43256"/>
              <a:gd name="connsiteY7" fmla="*/ 36519 h 47258"/>
              <a:gd name="connsiteX8" fmla="*/ 34165 w 43256"/>
              <a:gd name="connsiteY8" fmla="*/ 22813 h 47258"/>
              <a:gd name="connsiteX9" fmla="*/ 37416 w 43256"/>
              <a:gd name="connsiteY9" fmla="*/ 29949 h 47258"/>
              <a:gd name="connsiteX10" fmla="*/ 41834 w 43256"/>
              <a:gd name="connsiteY10" fmla="*/ 15213 h 47258"/>
              <a:gd name="connsiteX11" fmla="*/ 40386 w 43256"/>
              <a:gd name="connsiteY11" fmla="*/ 17889 h 47258"/>
              <a:gd name="connsiteX12" fmla="*/ 38360 w 43256"/>
              <a:gd name="connsiteY12" fmla="*/ 5285 h 47258"/>
              <a:gd name="connsiteX13" fmla="*/ 38436 w 43256"/>
              <a:gd name="connsiteY13" fmla="*/ 6549 h 47258"/>
              <a:gd name="connsiteX14" fmla="*/ 29114 w 43256"/>
              <a:gd name="connsiteY14" fmla="*/ 3811 h 47258"/>
              <a:gd name="connsiteX15" fmla="*/ 29856 w 43256"/>
              <a:gd name="connsiteY15" fmla="*/ 2199 h 47258"/>
              <a:gd name="connsiteX16" fmla="*/ 22177 w 43256"/>
              <a:gd name="connsiteY16" fmla="*/ 4579 h 47258"/>
              <a:gd name="connsiteX17" fmla="*/ 22536 w 43256"/>
              <a:gd name="connsiteY17" fmla="*/ 3189 h 47258"/>
              <a:gd name="connsiteX18" fmla="*/ 14036 w 43256"/>
              <a:gd name="connsiteY18" fmla="*/ 5051 h 47258"/>
              <a:gd name="connsiteX19" fmla="*/ 15336 w 43256"/>
              <a:gd name="connsiteY19" fmla="*/ 6399 h 47258"/>
              <a:gd name="connsiteX20" fmla="*/ 4163 w 43256"/>
              <a:gd name="connsiteY20" fmla="*/ 15648 h 47258"/>
              <a:gd name="connsiteX21" fmla="*/ 3936 w 43256"/>
              <a:gd name="connsiteY21" fmla="*/ 14229 h 47258"/>
              <a:gd name="connsiteX0" fmla="*/ 3936 w 43256"/>
              <a:gd name="connsiteY0" fmla="*/ 14229 h 47258"/>
              <a:gd name="connsiteX1" fmla="*/ 5659 w 43256"/>
              <a:gd name="connsiteY1" fmla="*/ 6766 h 47258"/>
              <a:gd name="connsiteX2" fmla="*/ 14041 w 43256"/>
              <a:gd name="connsiteY2" fmla="*/ 5061 h 47258"/>
              <a:gd name="connsiteX3" fmla="*/ 22492 w 43256"/>
              <a:gd name="connsiteY3" fmla="*/ 3291 h 47258"/>
              <a:gd name="connsiteX4" fmla="*/ 25785 w 43256"/>
              <a:gd name="connsiteY4" fmla="*/ 59 h 47258"/>
              <a:gd name="connsiteX5" fmla="*/ 29869 w 43256"/>
              <a:gd name="connsiteY5" fmla="*/ 2340 h 47258"/>
              <a:gd name="connsiteX6" fmla="*/ 35499 w 43256"/>
              <a:gd name="connsiteY6" fmla="*/ 549 h 47258"/>
              <a:gd name="connsiteX7" fmla="*/ 38354 w 43256"/>
              <a:gd name="connsiteY7" fmla="*/ 5435 h 47258"/>
              <a:gd name="connsiteX8" fmla="*/ 42018 w 43256"/>
              <a:gd name="connsiteY8" fmla="*/ 10177 h 47258"/>
              <a:gd name="connsiteX9" fmla="*/ 41854 w 43256"/>
              <a:gd name="connsiteY9" fmla="*/ 15319 h 47258"/>
              <a:gd name="connsiteX10" fmla="*/ 43052 w 43256"/>
              <a:gd name="connsiteY10" fmla="*/ 23181 h 47258"/>
              <a:gd name="connsiteX11" fmla="*/ 37440 w 43256"/>
              <a:gd name="connsiteY11" fmla="*/ 30063 h 47258"/>
              <a:gd name="connsiteX12" fmla="*/ 35431 w 43256"/>
              <a:gd name="connsiteY12" fmla="*/ 35960 h 47258"/>
              <a:gd name="connsiteX13" fmla="*/ 28591 w 43256"/>
              <a:gd name="connsiteY13" fmla="*/ 36674 h 47258"/>
              <a:gd name="connsiteX14" fmla="*/ 23703 w 43256"/>
              <a:gd name="connsiteY14" fmla="*/ 42965 h 47258"/>
              <a:gd name="connsiteX15" fmla="*/ 16516 w 43256"/>
              <a:gd name="connsiteY15" fmla="*/ 39125 h 47258"/>
              <a:gd name="connsiteX16" fmla="*/ 5840 w 43256"/>
              <a:gd name="connsiteY16" fmla="*/ 35331 h 47258"/>
              <a:gd name="connsiteX17" fmla="*/ 1146 w 43256"/>
              <a:gd name="connsiteY17" fmla="*/ 31109 h 47258"/>
              <a:gd name="connsiteX18" fmla="*/ 2149 w 43256"/>
              <a:gd name="connsiteY18" fmla="*/ 25410 h 47258"/>
              <a:gd name="connsiteX19" fmla="*/ 31 w 43256"/>
              <a:gd name="connsiteY19" fmla="*/ 19563 h 47258"/>
              <a:gd name="connsiteX20" fmla="*/ 3899 w 43256"/>
              <a:gd name="connsiteY20" fmla="*/ 14366 h 47258"/>
              <a:gd name="connsiteX21" fmla="*/ 3936 w 43256"/>
              <a:gd name="connsiteY21" fmla="*/ 14229 h 47258"/>
              <a:gd name="connsiteX0" fmla="*/ 1221629 w 4181877"/>
              <a:gd name="connsiteY0" fmla="*/ 1733022 h 1733022"/>
              <a:gd name="connsiteX1" fmla="*/ 1603293 w 4181877"/>
              <a:gd name="connsiteY1" fmla="*/ 1319827 h 1733022"/>
              <a:gd name="connsiteX2" fmla="*/ 1221629 w 4181877"/>
              <a:gd name="connsiteY2" fmla="*/ 1733022 h 1733022"/>
              <a:gd name="connsiteX0" fmla="*/ 1531007 w 4181877"/>
              <a:gd name="connsiteY0" fmla="*/ 1372666 h 1733022"/>
              <a:gd name="connsiteX1" fmla="*/ 1577750 w 4181877"/>
              <a:gd name="connsiteY1" fmla="*/ 1369513 h 1733022"/>
              <a:gd name="connsiteX0" fmla="*/ 1380817 w 4181877"/>
              <a:gd name="connsiteY0" fmla="*/ 1463863 h 1733022"/>
              <a:gd name="connsiteX1" fmla="*/ 1428113 w 4181877"/>
              <a:gd name="connsiteY1" fmla="*/ 1570238 h 1733022"/>
              <a:gd name="connsiteX2" fmla="*/ 1380817 w 4181877"/>
              <a:gd name="connsiteY2" fmla="*/ 1463863 h 1733022"/>
              <a:gd name="connsiteX0" fmla="*/ 4729 w 43256"/>
              <a:gd name="connsiteY0" fmla="*/ 26036 h 47258"/>
              <a:gd name="connsiteX1" fmla="*/ 2196 w 43256"/>
              <a:gd name="connsiteY1" fmla="*/ 25239 h 47258"/>
              <a:gd name="connsiteX2" fmla="*/ 6964 w 43256"/>
              <a:gd name="connsiteY2" fmla="*/ 34758 h 47258"/>
              <a:gd name="connsiteX3" fmla="*/ 5856 w 43256"/>
              <a:gd name="connsiteY3" fmla="*/ 35139 h 47258"/>
              <a:gd name="connsiteX4" fmla="*/ 16514 w 43256"/>
              <a:gd name="connsiteY4" fmla="*/ 38949 h 47258"/>
              <a:gd name="connsiteX5" fmla="*/ 15846 w 43256"/>
              <a:gd name="connsiteY5" fmla="*/ 37209 h 47258"/>
              <a:gd name="connsiteX6" fmla="*/ 28863 w 43256"/>
              <a:gd name="connsiteY6" fmla="*/ 34610 h 47258"/>
              <a:gd name="connsiteX7" fmla="*/ 28596 w 43256"/>
              <a:gd name="connsiteY7" fmla="*/ 36519 h 47258"/>
              <a:gd name="connsiteX8" fmla="*/ 34165 w 43256"/>
              <a:gd name="connsiteY8" fmla="*/ 22813 h 47258"/>
              <a:gd name="connsiteX9" fmla="*/ 37416 w 43256"/>
              <a:gd name="connsiteY9" fmla="*/ 29949 h 47258"/>
              <a:gd name="connsiteX10" fmla="*/ 41834 w 43256"/>
              <a:gd name="connsiteY10" fmla="*/ 15213 h 47258"/>
              <a:gd name="connsiteX11" fmla="*/ 40386 w 43256"/>
              <a:gd name="connsiteY11" fmla="*/ 17889 h 47258"/>
              <a:gd name="connsiteX12" fmla="*/ 38360 w 43256"/>
              <a:gd name="connsiteY12" fmla="*/ 5285 h 47258"/>
              <a:gd name="connsiteX13" fmla="*/ 38436 w 43256"/>
              <a:gd name="connsiteY13" fmla="*/ 6549 h 47258"/>
              <a:gd name="connsiteX14" fmla="*/ 29114 w 43256"/>
              <a:gd name="connsiteY14" fmla="*/ 3811 h 47258"/>
              <a:gd name="connsiteX15" fmla="*/ 29856 w 43256"/>
              <a:gd name="connsiteY15" fmla="*/ 2199 h 47258"/>
              <a:gd name="connsiteX16" fmla="*/ 22177 w 43256"/>
              <a:gd name="connsiteY16" fmla="*/ 4579 h 47258"/>
              <a:gd name="connsiteX17" fmla="*/ 22536 w 43256"/>
              <a:gd name="connsiteY17" fmla="*/ 3189 h 47258"/>
              <a:gd name="connsiteX18" fmla="*/ 14036 w 43256"/>
              <a:gd name="connsiteY18" fmla="*/ 5051 h 47258"/>
              <a:gd name="connsiteX19" fmla="*/ 15336 w 43256"/>
              <a:gd name="connsiteY19" fmla="*/ 6399 h 47258"/>
              <a:gd name="connsiteX20" fmla="*/ 4163 w 43256"/>
              <a:gd name="connsiteY20" fmla="*/ 15648 h 47258"/>
              <a:gd name="connsiteX21" fmla="*/ 3936 w 43256"/>
              <a:gd name="connsiteY21" fmla="*/ 14229 h 47258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568470 w 4181877"/>
              <a:gd name="connsiteY0" fmla="*/ 1307353 h 1584906"/>
              <a:gd name="connsiteX1" fmla="*/ 1603293 w 4181877"/>
              <a:gd name="connsiteY1" fmla="*/ 1319827 h 1584906"/>
              <a:gd name="connsiteX2" fmla="*/ 1568470 w 4181877"/>
              <a:gd name="connsiteY2" fmla="*/ 1307353 h 1584906"/>
              <a:gd name="connsiteX0" fmla="*/ 1531007 w 4181877"/>
              <a:gd name="connsiteY0" fmla="*/ 1372666 h 1584906"/>
              <a:gd name="connsiteX1" fmla="*/ 1577750 w 4181877"/>
              <a:gd name="connsiteY1" fmla="*/ 1369513 h 1584906"/>
              <a:gd name="connsiteX0" fmla="*/ 1380817 w 4181877"/>
              <a:gd name="connsiteY0" fmla="*/ 1463863 h 1584906"/>
              <a:gd name="connsiteX1" fmla="*/ 1428113 w 4181877"/>
              <a:gd name="connsiteY1" fmla="*/ 1570238 h 1584906"/>
              <a:gd name="connsiteX2" fmla="*/ 1380817 w 4181877"/>
              <a:gd name="connsiteY2" fmla="*/ 1463863 h 1584906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568470 w 4181877"/>
              <a:gd name="connsiteY0" fmla="*/ 1307353 h 1584906"/>
              <a:gd name="connsiteX1" fmla="*/ 1603293 w 4181877"/>
              <a:gd name="connsiteY1" fmla="*/ 1319827 h 1584906"/>
              <a:gd name="connsiteX2" fmla="*/ 1568470 w 4181877"/>
              <a:gd name="connsiteY2" fmla="*/ 1307353 h 1584906"/>
              <a:gd name="connsiteX0" fmla="*/ 1531007 w 4181877"/>
              <a:gd name="connsiteY0" fmla="*/ 1372666 h 1584906"/>
              <a:gd name="connsiteX1" fmla="*/ 1577750 w 4181877"/>
              <a:gd name="connsiteY1" fmla="*/ 1369513 h 1584906"/>
              <a:gd name="connsiteX0" fmla="*/ 1380817 w 4181877"/>
              <a:gd name="connsiteY0" fmla="*/ 1463863 h 1584906"/>
              <a:gd name="connsiteX1" fmla="*/ 1585768 w 4181877"/>
              <a:gd name="connsiteY1" fmla="*/ 1333755 h 1584906"/>
              <a:gd name="connsiteX2" fmla="*/ 1380817 w 4181877"/>
              <a:gd name="connsiteY2" fmla="*/ 1463863 h 1584906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181877" h="1584906">
                <a:moveTo>
                  <a:pt x="1568470" y="1307353"/>
                </a:moveTo>
                <a:lnTo>
                  <a:pt x="1603293" y="1319827"/>
                </a:lnTo>
                <a:cubicBezTo>
                  <a:pt x="1603293" y="1295524"/>
                  <a:pt x="1568470" y="1307353"/>
                  <a:pt x="1568470" y="1307353"/>
                </a:cubicBezTo>
                <a:close/>
              </a:path>
              <a:path w="4181877" h="1584906">
                <a:moveTo>
                  <a:pt x="1531007" y="1372666"/>
                </a:moveTo>
                <a:lnTo>
                  <a:pt x="1577750" y="1369513"/>
                </a:lnTo>
              </a:path>
              <a:path w="4181877" h="1584906">
                <a:moveTo>
                  <a:pt x="1380817" y="1463863"/>
                </a:moveTo>
                <a:lnTo>
                  <a:pt x="1585768" y="1333755"/>
                </a:lnTo>
                <a:lnTo>
                  <a:pt x="1380817" y="1463863"/>
                </a:ln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Прозвучал сейчас фагот,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дедушка идет.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948614" y="3515100"/>
            <a:ext cx="2030502" cy="3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 descr="C:\Users\----\Pictures\АНАМАЦИИ\аимации\разное\85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902" y="142192"/>
            <a:ext cx="1080120" cy="1026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F:\фагот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021" flipH="1">
            <a:off x="608382" y="1742923"/>
            <a:ext cx="3583938" cy="3676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9102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41 -0.02523 L -0.67605 -0.0245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82" y="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4 0.03056 L 0.2276 0.0305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1031" y="262390"/>
            <a:ext cx="734199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u="sng" dirty="0" smtClean="0">
                <a:ln w="3175">
                  <a:solidFill>
                    <a:srgbClr val="92D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Деревянные духовые инструменты </a:t>
            </a:r>
            <a:endParaRPr lang="ru-RU" sz="2800" b="1" i="1" u="sng" dirty="0">
              <a:ln w="3175">
                <a:solidFill>
                  <a:srgbClr val="92D05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8618" y="1366609"/>
            <a:ext cx="13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Флейта</a:t>
            </a: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5924" y="1366609"/>
            <a:ext cx="1430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Кларнет</a:t>
            </a: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9337" y="1379667"/>
            <a:ext cx="1099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Гобой</a:t>
            </a: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5335" y="1366608"/>
            <a:ext cx="10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Фагот</a:t>
            </a: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5" descr="F:\флейт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6172">
            <a:off x="-250765" y="2614612"/>
            <a:ext cx="2945105" cy="24223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:\кларнет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1347">
            <a:off x="1739748" y="2815832"/>
            <a:ext cx="3443838" cy="23636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гобо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2548" b="96815" l="5422" r="9518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4220" flipH="1">
            <a:off x="4317883" y="2113356"/>
            <a:ext cx="3146283" cy="29757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:\фагот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2497" flipH="1">
            <a:off x="6744723" y="2240476"/>
            <a:ext cx="2707139" cy="2777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Королёк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0054" y="5589240"/>
            <a:ext cx="110046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5258"/>
          <p:cNvPicPr/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673" y="5701317"/>
            <a:ext cx="1224136" cy="10533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----\Pictures\АНАМАЦИИ\птицы животные\ptici06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848" y="5495816"/>
            <a:ext cx="1088790" cy="11013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0349" y="5016588"/>
            <a:ext cx="1089077" cy="1792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23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F:\Мои рисунки\степь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2" y="17306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" name="Picture 5" descr="C:\Users\----\Pictures\АНАМАЦИИ\птицы животные\animals079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80312" y="2379166"/>
            <a:ext cx="1080120" cy="10165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----\Pictures\АНАМАЦИИ\птицы животные\112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532" y="4156807"/>
            <a:ext cx="1513679" cy="1081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----\Pictures\АНАМАЦИИ\птицы животные\112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95873"/>
            <a:ext cx="1513679" cy="1081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----\Pictures\АНАМАЦИИ\птицы животные\112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8064" y="5370914"/>
            <a:ext cx="1513679" cy="1081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----\Pictures\АНАМАЦИИ\птицы животные\112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08247" y="3300673"/>
            <a:ext cx="1513679" cy="1081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----\Pictures\АНАМАЦИИ\аимации\разное\85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840"/>
            <a:ext cx="571500" cy="542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паст.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7407" b="100000" l="18571" r="77857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4648" y="3600705"/>
            <a:ext cx="4244852" cy="3274601"/>
          </a:xfrm>
          <a:prstGeom prst="rect">
            <a:avLst/>
          </a:prstGeom>
          <a:noFill/>
        </p:spPr>
      </p:pic>
      <p:pic>
        <p:nvPicPr>
          <p:cNvPr id="11" name="Picture 4" descr="C:\Users\----\Desktop\картинки\Анимациии\птицы животные\0023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67744" y="2591863"/>
            <a:ext cx="635940" cy="4040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----\Desktop\картинки\Анимациии\t011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4126700"/>
            <a:ext cx="378613" cy="364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----\Desktop\картинки\Анимациии\t011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855" y="4515994"/>
            <a:ext cx="378613" cy="364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----\Desktop\картинки\Анимациии\t011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125" y="3851677"/>
            <a:ext cx="378613" cy="364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 descr="butterfly52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9900" y="6051028"/>
            <a:ext cx="721452" cy="6919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461982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0.49062 3.7037E-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31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-0.94896 0.52894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48" y="2643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40741E-7 L -0.55521 -0.02593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60" y="-129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25 C 0 0.181 0.069 0.25 0.125 0.25 L 0.25 0.25 E" pathEditMode="relative" ptsTypes="">
                                      <p:cBhvr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F:\Мои рисунки\степь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0" y="-33251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9" name="Picture 7" descr="C:\Users\----\Pictures\АНАМАЦИИ\аимации\разное\85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840"/>
            <a:ext cx="571500" cy="542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паст.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7407" b="100000" l="18571" r="77857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4648" y="3600705"/>
            <a:ext cx="4244852" cy="3274601"/>
          </a:xfrm>
          <a:prstGeom prst="rect">
            <a:avLst/>
          </a:prstGeom>
          <a:noFill/>
        </p:spPr>
      </p:pic>
      <p:pic>
        <p:nvPicPr>
          <p:cNvPr id="7" name="Рисунок 6" descr="butterfly5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9900" y="6051028"/>
            <a:ext cx="721452" cy="691930"/>
          </a:xfrm>
          <a:prstGeom prst="rect">
            <a:avLst/>
          </a:prstGeom>
          <a:noFill/>
        </p:spPr>
      </p:pic>
      <p:pic>
        <p:nvPicPr>
          <p:cNvPr id="8" name="Picture 7" descr="C:\Users\----\Desktop\картинки\Анимациии\t011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125" y="3851677"/>
            <a:ext cx="378613" cy="364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----\Desktop\картинки\Анимациии\t011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35" y="4581128"/>
            <a:ext cx="378613" cy="364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----\Desktop\картинки\Анимациии\t011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831" y="5238005"/>
            <a:ext cx="378613" cy="364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----\Desktop\картинки\Анимациии\птицы животные\0023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67744" y="2591863"/>
            <a:ext cx="635940" cy="4040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646499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омик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http://t0.gstatic.com/images?q=tbn:ANd9GcQXqfBZWsvrBrZqahPPxzn5LtgrcO82QzcrA6pk2RHr5Tg5LeWl6ohl0LtM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236888">
            <a:off x="2956844" y="3850295"/>
            <a:ext cx="2650623" cy="237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паст.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7407" b="100000" l="18571" r="77857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714412" y="3583399"/>
            <a:ext cx="4244852" cy="3274601"/>
          </a:xfrm>
          <a:prstGeom prst="rect">
            <a:avLst/>
          </a:prstGeom>
          <a:noFill/>
        </p:spPr>
      </p:pic>
      <p:pic>
        <p:nvPicPr>
          <p:cNvPr id="7" name="Picture 7" descr="C:\Users\----\Pictures\АНАМАЦИИ\аимации\разное\85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052736"/>
            <a:ext cx="985373" cy="936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7676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F:\Мои рисунки\степь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0" y="-33251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" name="Picture 4" descr="C:\Users\----\Pictures\АНАМАЦИИ\птицы животные\112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478959" y="3369872"/>
            <a:ext cx="1513679" cy="1081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----\Pictures\АНАМАЦИИ\птицы животные\112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568" y="5301207"/>
            <a:ext cx="1513679" cy="1081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----\Pictures\АНАМАЦИИ\птицы животные\112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552" y="2406782"/>
            <a:ext cx="1513679" cy="1081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----\Pictures\АНАМАЦИИ\птицы животные\112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513679" y="4220007"/>
            <a:ext cx="1513679" cy="1081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----\Pictures\АНАМАЦИИ\птицы животные\animals079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95736" y="7029400"/>
            <a:ext cx="1080120" cy="10165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2326" b="100000" l="0" r="9727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720" y="4333600"/>
            <a:ext cx="2124236" cy="249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 descr="C:\Users\----\Desktop\картинки\Анимациии\t011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125" y="3851677"/>
            <a:ext cx="378613" cy="364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----\Desktop\картинки\Анимациии\t011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455" y="4451071"/>
            <a:ext cx="378613" cy="364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----\Desktop\картинки\Анимациии\t011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456" y="5270755"/>
            <a:ext cx="378613" cy="364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----\Desktop\картинки\Анимациии\птицы животные\0023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491880" y="2718649"/>
            <a:ext cx="720080" cy="4574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----\Desktop\картинки\Анимациии\t011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648" y="6438047"/>
            <a:ext cx="378613" cy="364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Звучание свирели - отрыв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8358214" y="614364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854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-0.33472 -0.0050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6" y="-2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5035 0.10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17" y="50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1.11111E-6 L 0.57292 -1.11111E-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46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-0.069 0.25 -0.125 L 0.25 -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7086E-6 L 0.53177 0.003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8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:\флейт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709">
            <a:off x="466446" y="3982211"/>
            <a:ext cx="3181213" cy="26165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гобо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548" b="96815" l="5422" r="9518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66393" y="620688"/>
            <a:ext cx="4392489" cy="4154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кларнет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576">
            <a:off x="4243101" y="2790754"/>
            <a:ext cx="4964559" cy="34074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:\фагот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88024" y="-171400"/>
            <a:ext cx="4187378" cy="42960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t0.gstatic.com/images?q=tbn:ANd9GcQXqfBZWsvrBrZqahPPxzn5LtgrcO82QzcrA6pk2RHr5Tg5LeWl6ohl0LtM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319599">
            <a:off x="1949680" y="2269464"/>
            <a:ext cx="4607236" cy="21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2231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ролёк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24528" y="-171400"/>
            <a:ext cx="2710102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F:\флейта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4608512" cy="3790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764704"/>
            <a:ext cx="4104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 л е й т а 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Сергей Сергеевич Прокофьев - тема птички (флейта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01090" y="600076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74320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85185E-6 L -0.34496 0.003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5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----\Pictures\АНАМАЦИИ\птицы животные\ptici0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3614" y="2869593"/>
            <a:ext cx="3960440" cy="4006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704" y="587247"/>
            <a:ext cx="511256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4000" dirty="0" smtClean="0"/>
              <a:t>          </a:t>
            </a:r>
            <a:r>
              <a:rPr lang="ru-RU" sz="4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8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 о б о й</a:t>
            </a:r>
            <a:endParaRPr lang="ru-RU" sz="4800" b="1" dirty="0">
              <a:ln w="1905">
                <a:solidFill>
                  <a:srgbClr val="FF000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2" descr="F:\гобо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2548" b="96815" l="5422" r="9518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27784" y="587247"/>
            <a:ext cx="5832648" cy="5516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Сергей Сергеевич Прокофьев - тема утки (гобой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429652" y="62865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0632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0.43889 0.0088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:\кларнет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41366"/>
            <a:ext cx="4964559" cy="34074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5258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2296" y="5326320"/>
            <a:ext cx="2448272" cy="1773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63688" y="908720"/>
            <a:ext cx="5892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   </a:t>
            </a:r>
            <a:r>
              <a:rPr lang="ru-RU" sz="40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 л а р н е т </a:t>
            </a:r>
            <a:endParaRPr lang="ru-RU" sz="4000" b="1" dirty="0">
              <a:ln w="1905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-tema_koshki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63953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24 -0.00324 L 0.65365 0.00718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94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паучок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паучок</Template>
  <TotalTime>1094</TotalTime>
  <Words>105</Words>
  <Application>Microsoft Office PowerPoint</Application>
  <PresentationFormat>Экран (4:3)</PresentationFormat>
  <Paragraphs>25</Paragraphs>
  <Slides>15</Slides>
  <Notes>2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паучок</vt:lpstr>
      <vt:lpstr>Сказка про дудочку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 лета</dc:title>
  <dc:subject>биология</dc:subject>
  <dc:creator>----</dc:creator>
  <cp:lastModifiedBy>12123</cp:lastModifiedBy>
  <cp:revision>101</cp:revision>
  <cp:lastPrinted>1601-01-01T00:00:00Z</cp:lastPrinted>
  <dcterms:created xsi:type="dcterms:W3CDTF">2012-04-16T13:58:04Z</dcterms:created>
  <dcterms:modified xsi:type="dcterms:W3CDTF">2013-10-17T19:57:02Z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