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rotyshki.ru/shop/kantstovary/bloknoty/biznes-bloknoty/blo&#8230;" TargetMode="External"/><Relationship Id="rId3" Type="http://schemas.openxmlformats.org/officeDocument/2006/relationships/hyperlink" Target="http://masha-i-medved-vse-serii.ru/masha/index.html" TargetMode="External"/><Relationship Id="rId7" Type="http://schemas.openxmlformats.org/officeDocument/2006/relationships/hyperlink" Target="http://onorino.ru.com/" TargetMode="External"/><Relationship Id="rId2" Type="http://schemas.openxmlformats.org/officeDocument/2006/relationships/hyperlink" Target="http://www.zagsof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forchildren.ru/pictures/showimg/mim/mim007gif.htm" TargetMode="External"/><Relationship Id="rId5" Type="http://schemas.openxmlformats.org/officeDocument/2006/relationships/hyperlink" Target="http://mamamultik.ru/" TargetMode="External"/><Relationship Id="rId4" Type="http://schemas.openxmlformats.org/officeDocument/2006/relationships/hyperlink" Target="http://www.deti74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39551" y="404664"/>
            <a:ext cx="3736619" cy="3024336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>
            <a:off x="5004048" y="152636"/>
            <a:ext cx="3528392" cy="288032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1796186" y="3263566"/>
            <a:ext cx="3423886" cy="2904596"/>
          </a:xfrm>
          <a:prstGeom prst="cloud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5420626" y="3263565"/>
            <a:ext cx="3384376" cy="3120621"/>
          </a:xfrm>
          <a:prstGeom prst="cloudCallout">
            <a:avLst/>
          </a:prstGeom>
          <a:solidFill>
            <a:srgbClr val="512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52" y="692697"/>
            <a:ext cx="2219136" cy="166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07314"/>
            <a:ext cx="2402678" cy="2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10646" r="5722" b="5790"/>
          <a:stretch/>
        </p:blipFill>
        <p:spPr bwMode="auto">
          <a:xfrm>
            <a:off x="971600" y="1063212"/>
            <a:ext cx="2616149" cy="170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60" y="3807314"/>
            <a:ext cx="2287725" cy="171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933056"/>
            <a:ext cx="2800581" cy="280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7668344" cy="688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44493" y="5085184"/>
            <a:ext cx="3308081" cy="2160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44493" y="4869160"/>
            <a:ext cx="2722781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60605" y="4653136"/>
            <a:ext cx="2076012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3070" y="4417191"/>
            <a:ext cx="1512168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3070" y="4149080"/>
            <a:ext cx="1035541" cy="2681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94373"/>
            <a:ext cx="1578496" cy="27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2521" r="247" b="5269"/>
          <a:stretch/>
        </p:blipFill>
        <p:spPr bwMode="auto">
          <a:xfrm>
            <a:off x="1985298" y="272955"/>
            <a:ext cx="5241582" cy="571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уга 4"/>
          <p:cNvSpPr/>
          <p:nvPr/>
        </p:nvSpPr>
        <p:spPr>
          <a:xfrm rot="16908671">
            <a:off x="2028194" y="1032612"/>
            <a:ext cx="2310238" cy="1912456"/>
          </a:xfrm>
          <a:prstGeom prst="arc">
            <a:avLst>
              <a:gd name="adj1" fmla="val 15410265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>
            <a:off x="3419751" y="858178"/>
            <a:ext cx="2232369" cy="410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4021016" y="1249039"/>
            <a:ext cx="2880320" cy="3384376"/>
          </a:xfrm>
          <a:prstGeom prst="arc">
            <a:avLst>
              <a:gd name="adj1" fmla="val 16200000"/>
              <a:gd name="adj2" fmla="val 198360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351913">
            <a:off x="6144455" y="1993111"/>
            <a:ext cx="660385" cy="2824295"/>
          </a:xfrm>
          <a:prstGeom prst="arc">
            <a:avLst>
              <a:gd name="adj1" fmla="val 16637555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6644741">
            <a:off x="5979562" y="2769000"/>
            <a:ext cx="797949" cy="914400"/>
          </a:xfrm>
          <a:prstGeom prst="arc">
            <a:avLst>
              <a:gd name="adj1" fmla="val 16200000"/>
              <a:gd name="adj2" fmla="val 21995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2"/>
          </p:cNvCxnSpPr>
          <p:nvPr/>
        </p:nvCxnSpPr>
        <p:spPr>
          <a:xfrm flipH="1" flipV="1">
            <a:off x="5809655" y="2941227"/>
            <a:ext cx="217480" cy="509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652120" y="2941227"/>
            <a:ext cx="157535" cy="190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rot="13552457">
            <a:off x="5334972" y="2780853"/>
            <a:ext cx="2281754" cy="2217974"/>
          </a:xfrm>
          <a:prstGeom prst="arc">
            <a:avLst>
              <a:gd name="adj1" fmla="val 16591949"/>
              <a:gd name="adj2" fmla="val 2152900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771800" y="4509120"/>
            <a:ext cx="2880320" cy="1242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1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 bwMode="auto">
          <a:xfrm>
            <a:off x="1115616" y="534674"/>
            <a:ext cx="7311594" cy="47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517232"/>
            <a:ext cx="5832648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ДО СВИДАНИЯ!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www.zagsoft.ru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masha-i-medved-vse-serii.ru/masha/index.html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www.deti74.ru</a:t>
            </a:r>
            <a:endParaRPr lang="ru-RU" sz="1800" dirty="0" smtClean="0"/>
          </a:p>
          <a:p>
            <a:r>
              <a:rPr lang="ru-RU" sz="1800" dirty="0" smtClean="0">
                <a:hlinkClick r:id="rId5"/>
              </a:rPr>
              <a:t>http</a:t>
            </a:r>
            <a:r>
              <a:rPr lang="ru-RU" sz="1800" dirty="0">
                <a:hlinkClick r:id="rId5"/>
              </a:rPr>
              <a:t>://mamamultik.ru</a:t>
            </a:r>
            <a:r>
              <a:rPr lang="ru-RU" sz="1800" dirty="0" smtClean="0">
                <a:hlinkClick r:id="rId5"/>
              </a:rPr>
              <a:t>/</a:t>
            </a:r>
            <a:endParaRPr lang="ru-RU" sz="1800" dirty="0" smtClean="0"/>
          </a:p>
          <a:p>
            <a:r>
              <a:rPr lang="ru-RU" sz="1800" dirty="0" smtClean="0">
                <a:hlinkClick r:id="rId6"/>
              </a:rPr>
              <a:t>http</a:t>
            </a:r>
            <a:r>
              <a:rPr lang="ru-RU" sz="1800" dirty="0">
                <a:hlinkClick r:id="rId6"/>
              </a:rPr>
              <a:t>://</a:t>
            </a:r>
            <a:r>
              <a:rPr lang="ru-RU" sz="1800" dirty="0" smtClean="0">
                <a:hlinkClick r:id="rId6"/>
              </a:rPr>
              <a:t>allforchildren.ru/pictures/showimg/mim/mim007gif.htm</a:t>
            </a:r>
            <a:endParaRPr lang="ru-RU" sz="1800" dirty="0" smtClean="0"/>
          </a:p>
          <a:p>
            <a:r>
              <a:rPr lang="ru-RU" sz="1800" dirty="0" smtClean="0">
                <a:hlinkClick r:id="rId7"/>
              </a:rPr>
              <a:t>http</a:t>
            </a:r>
            <a:r>
              <a:rPr lang="ru-RU" sz="1800" dirty="0">
                <a:hlinkClick r:id="rId7"/>
              </a:rPr>
              <a:t>://</a:t>
            </a:r>
            <a:r>
              <a:rPr lang="ru-RU" sz="1800" dirty="0" smtClean="0">
                <a:hlinkClick r:id="rId7"/>
              </a:rPr>
              <a:t>onorino.ru.com</a:t>
            </a:r>
            <a:endParaRPr lang="ru-RU" sz="1800" dirty="0" smtClean="0"/>
          </a:p>
          <a:p>
            <a:r>
              <a:rPr lang="ru-RU" sz="1800" dirty="0" smtClean="0">
                <a:hlinkClick r:id="rId8"/>
              </a:rPr>
              <a:t>http</a:t>
            </a:r>
            <a:r>
              <a:rPr lang="ru-RU" sz="1800" dirty="0">
                <a:hlinkClick r:id="rId8"/>
              </a:rPr>
              <a:t>://www.korotyshki.ru/shop/kantstovary/bloknoty/biznes-bloknoty/blo…</a:t>
            </a:r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ИСТОЧНИКИ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32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</TotalTime>
  <Words>27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73</cp:revision>
  <dcterms:created xsi:type="dcterms:W3CDTF">2014-11-25T06:35:28Z</dcterms:created>
  <dcterms:modified xsi:type="dcterms:W3CDTF">2015-01-18T10:17:37Z</dcterms:modified>
</cp:coreProperties>
</file>