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0972"/>
            <a:ext cx="4248472" cy="390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4716016" y="3284984"/>
            <a:ext cx="3888432" cy="2160240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580112" cy="365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 rot="4652201">
            <a:off x="4835862" y="2724082"/>
            <a:ext cx="1813443" cy="381642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272849" cy="427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3140968"/>
            <a:ext cx="2736304" cy="28803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20162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988840"/>
            <a:ext cx="9637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0137" y="2967335"/>
            <a:ext cx="9637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844824"/>
            <a:ext cx="9637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75" y="352588"/>
            <a:ext cx="238442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38" y="3720696"/>
            <a:ext cx="1871663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80"/>
          <a:stretch/>
        </p:blipFill>
        <p:spPr bwMode="auto">
          <a:xfrm>
            <a:off x="1" y="3558500"/>
            <a:ext cx="3591510" cy="284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8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477</TotalTime>
  <Words>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77</cp:revision>
  <dcterms:created xsi:type="dcterms:W3CDTF">2014-11-25T06:35:28Z</dcterms:created>
  <dcterms:modified xsi:type="dcterms:W3CDTF">2015-01-18T10:21:41Z</dcterms:modified>
</cp:coreProperties>
</file>