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65" r:id="rId6"/>
    <p:sldId id="266" r:id="rId7"/>
    <p:sldId id="259" r:id="rId8"/>
    <p:sldId id="260" r:id="rId9"/>
    <p:sldId id="264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0162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Психологические приёмы для привлечения родителей к коррекционной работе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140968"/>
            <a:ext cx="8062912" cy="3096344"/>
          </a:xfrm>
        </p:spPr>
        <p:txBody>
          <a:bodyPr/>
          <a:lstStyle/>
          <a:p>
            <a:r>
              <a:rPr lang="ru-RU" dirty="0" smtClean="0"/>
              <a:t>Подготовила учитель-логопед </a:t>
            </a:r>
          </a:p>
          <a:p>
            <a:r>
              <a:rPr lang="ru-RU" dirty="0" smtClean="0"/>
              <a:t> МДОАУ №1 Д</a:t>
            </a:r>
            <a:r>
              <a:rPr lang="en-US" dirty="0" smtClean="0"/>
              <a:t>/C</a:t>
            </a:r>
            <a:r>
              <a:rPr lang="ru-RU" dirty="0" smtClean="0"/>
              <a:t> «Светлячок»  </a:t>
            </a:r>
          </a:p>
          <a:p>
            <a:r>
              <a:rPr lang="ru-RU" dirty="0" smtClean="0"/>
              <a:t>       </a:t>
            </a:r>
          </a:p>
          <a:p>
            <a:endParaRPr lang="ru-RU" dirty="0" smtClean="0"/>
          </a:p>
          <a:p>
            <a:r>
              <a:rPr lang="ru-RU" dirty="0" err="1" smtClean="0"/>
              <a:t>Утеева</a:t>
            </a:r>
            <a:r>
              <a:rPr lang="ru-RU" dirty="0" smtClean="0"/>
              <a:t> </a:t>
            </a:r>
            <a:r>
              <a:rPr lang="ru-RU" dirty="0" err="1" smtClean="0"/>
              <a:t>Айман</a:t>
            </a:r>
            <a:r>
              <a:rPr lang="ru-RU" dirty="0" smtClean="0"/>
              <a:t> </a:t>
            </a:r>
            <a:r>
              <a:rPr lang="ru-RU" dirty="0" err="1" smtClean="0"/>
              <a:t>Канатбаевна</a:t>
            </a:r>
            <a:endParaRPr lang="en-US" dirty="0" smtClean="0"/>
          </a:p>
          <a:p>
            <a:r>
              <a:rPr lang="ru-RU" dirty="0" smtClean="0"/>
              <a:t>Г.Ясный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Уметь слушать и слышать своего собеседника. Терпеливо, внимательно, не перебивая выслушивать, быть соучастным в проблемах  родителей.</a:t>
            </a:r>
          </a:p>
          <a:p>
            <a:pPr>
              <a:buNone/>
            </a:pPr>
            <a:r>
              <a:rPr lang="ru-RU" sz="2400" b="1" u="sng" dirty="0" smtClean="0">
                <a:solidFill>
                  <a:schemeClr val="accent2"/>
                </a:solidFill>
              </a:rPr>
              <a:t>  </a:t>
            </a:r>
            <a:r>
              <a:rPr lang="ru-RU" sz="3200" b="1" u="sng" dirty="0" smtClean="0">
                <a:solidFill>
                  <a:schemeClr val="accent2"/>
                </a:solidFill>
              </a:rPr>
              <a:t>Вывод</a:t>
            </a:r>
            <a:r>
              <a:rPr lang="ru-RU" sz="2400" b="1" u="sng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ru-RU" sz="2400" dirty="0" smtClean="0"/>
              <a:t>    Все  эти приёмы мы интуитивно используем в нашей жизни, конечно не всегда  осознавая этого. Или делали это не всегда, а только от  случая к случаю. Чем чаще мы будем применять эти  приёмы, тем больше у нас шансов достичь нашей цели.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cs typeface="Aharoni" pitchFamily="2" charset="-79"/>
              </a:rPr>
              <a:t>СПАСИБО ЗА ВНИМАНИЕ!!!</a:t>
            </a:r>
            <a:endParaRPr lang="ru-RU" sz="3200" dirty="0">
              <a:cs typeface="Aharoni" pitchFamily="2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r>
              <a:rPr lang="ru-RU" dirty="0" smtClean="0"/>
              <a:t>Одна из главных актуальных проблем логопеда является привлечение семьи в решении речевых нарушений ребёнка.</a:t>
            </a:r>
          </a:p>
          <a:p>
            <a:pPr>
              <a:buNone/>
            </a:pPr>
            <a:r>
              <a:rPr lang="ru-RU" dirty="0" smtClean="0"/>
              <a:t>    Число детей с нарушениями речи увеличивается с каждым годом</a:t>
            </a:r>
          </a:p>
          <a:p>
            <a:pPr>
              <a:buNone/>
            </a:pPr>
            <a:r>
              <a:rPr lang="ru-RU" dirty="0" smtClean="0"/>
              <a:t> – это объясняется и </a:t>
            </a:r>
            <a:r>
              <a:rPr lang="ru-RU" smtClean="0"/>
              <a:t>медицинскими </a:t>
            </a:r>
            <a:r>
              <a:rPr lang="ru-RU" smtClean="0"/>
              <a:t>фактор</a:t>
            </a:r>
            <a:r>
              <a:rPr lang="ru-RU" smtClean="0"/>
              <a:t>а</a:t>
            </a:r>
            <a:r>
              <a:rPr lang="ru-RU" smtClean="0"/>
              <a:t>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-и социально-культурными факторами.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7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u="sng" dirty="0" smtClean="0"/>
              <a:t>Социально-культурный фактор включает в себя:</a:t>
            </a:r>
          </a:p>
          <a:p>
            <a:pPr>
              <a:buNone/>
            </a:pPr>
            <a:r>
              <a:rPr lang="ru-RU" sz="2800" dirty="0" smtClean="0"/>
              <a:t>-Уровень образования родителей.</a:t>
            </a:r>
          </a:p>
          <a:p>
            <a:pPr>
              <a:buNone/>
            </a:pPr>
            <a:r>
              <a:rPr lang="ru-RU" sz="2800" dirty="0" smtClean="0"/>
              <a:t>-Занятость, усталость ,минимальное время общение с детьми.</a:t>
            </a:r>
          </a:p>
          <a:p>
            <a:pPr>
              <a:buNone/>
            </a:pPr>
            <a:r>
              <a:rPr lang="ru-RU" sz="2800" dirty="0" smtClean="0"/>
              <a:t>-трудности в установлении контакта с детьми.</a:t>
            </a:r>
          </a:p>
          <a:p>
            <a:pPr>
              <a:buNone/>
            </a:pPr>
            <a:r>
              <a:rPr lang="ru-RU" sz="2800" dirty="0" smtClean="0"/>
              <a:t>   В данной ситуации успех коррекционной работы  зависит от чёткой, слаженной работы совместной логопеда и родителей.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373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Существуют традиционные методы взаимосвязи логопеда и семьи, которые позволяют привлечь к коррекционному процессу родителей.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19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Родительские собрания, консультации, всеобучи.</a:t>
            </a:r>
            <a:endParaRPr lang="en-US" sz="2400" dirty="0" smtClean="0"/>
          </a:p>
          <a:p>
            <a:endParaRPr lang="ru-RU" sz="2400" dirty="0" smtClean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284984"/>
            <a:ext cx="5832648" cy="309634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373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Существуют традиционные методы взаимосвязи логопеда и семьи, которые позволяют привлечь к коррекционному процессу родителей.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19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Создание логопедических уголков, тематических выставок, листовок, газет с </a:t>
            </a:r>
            <a:r>
              <a:rPr lang="ru-RU" sz="2400" dirty="0" err="1" smtClean="0"/>
              <a:t>фотоотчётами</a:t>
            </a:r>
            <a:r>
              <a:rPr lang="ru-RU" sz="2400" dirty="0" smtClean="0"/>
              <a:t> о проделанной работе и улучшениями в преодолении речевых расстройств.</a:t>
            </a:r>
          </a:p>
          <a:p>
            <a:endParaRPr lang="ru-RU" sz="2400" dirty="0" smtClean="0"/>
          </a:p>
        </p:txBody>
      </p:sp>
      <p:pic>
        <p:nvPicPr>
          <p:cNvPr id="4" name="Рисунок 3" descr="210220127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81822"/>
            <a:ext cx="5040560" cy="258753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373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Существуют традиционные методы взаимосвязи логопеда и семьи, которые позволяют привлечь к коррекционному процессу родителей.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4258816" cy="39619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Открытые занятия (индивидуальные и подгрупповые), беседы, индивидуальные обследования по запросу. </a:t>
            </a:r>
          </a:p>
          <a:p>
            <a:endParaRPr lang="ru-RU" sz="2400" dirty="0" smtClean="0"/>
          </a:p>
        </p:txBody>
      </p:sp>
      <p:pic>
        <p:nvPicPr>
          <p:cNvPr id="1026" name="Picture 2" descr="F:\логопед\логопед\фото с работы\фото дамира пальчики арт\фото с детсада ягодка\100_3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76872"/>
            <a:ext cx="4211960" cy="40728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Анкетирование и тестирование.</a:t>
            </a:r>
          </a:p>
          <a:p>
            <a:r>
              <a:rPr lang="ru-RU" sz="2400" dirty="0" smtClean="0"/>
              <a:t>Домашнее задание.</a:t>
            </a:r>
          </a:p>
          <a:p>
            <a:r>
              <a:rPr lang="ru-RU" sz="2400" dirty="0" smtClean="0"/>
              <a:t>Совместные праздники и развлечения.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работа\190320127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700808"/>
            <a:ext cx="4572000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9335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 Для того ,чтобы вышеперечисленные методы имели большую результативность необходимо воспользоваться некоторыми психологическими приёмами</a:t>
            </a:r>
            <a:r>
              <a:rPr lang="ru-RU" sz="4400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А именно: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dirty="0" smtClean="0"/>
              <a:t>Доверительно-партнёрские отношения между педагогом и семьёй, для создания благоприятного </a:t>
            </a:r>
            <a:r>
              <a:rPr lang="ru-RU" sz="2400" dirty="0" err="1" smtClean="0"/>
              <a:t>психоэмоциального</a:t>
            </a:r>
            <a:r>
              <a:rPr lang="ru-RU" sz="2400" dirty="0" smtClean="0"/>
              <a:t> климата в учебном процессе.</a:t>
            </a:r>
          </a:p>
          <a:p>
            <a:r>
              <a:rPr lang="ru-RU" sz="2400" dirty="0" smtClean="0"/>
              <a:t>Доброе, приятное выражение лица, приветливая улыбка, что вызывает положительные эмоции и располагает к себе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1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В нашем контексте улыбка – это  и ободрение, и сочувствие, и </a:t>
            </a:r>
            <a:r>
              <a:rPr lang="ru-RU" sz="2400" dirty="0" err="1" smtClean="0"/>
              <a:t>сопережевание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Использовать комплименты,   хвалить ребёнка и родителей.</a:t>
            </a:r>
          </a:p>
          <a:p>
            <a:r>
              <a:rPr lang="ru-RU" sz="2400" dirty="0" smtClean="0"/>
              <a:t>даже при самых небольших достижениях, ведь каждому приятно слышать  о себе или о своём ребёнке, что он «</a:t>
            </a:r>
            <a:r>
              <a:rPr lang="ru-RU" sz="2400" dirty="0" err="1" smtClean="0"/>
              <a:t>умничка</a:t>
            </a:r>
            <a:r>
              <a:rPr lang="ru-RU" sz="2400" dirty="0" smtClean="0"/>
              <a:t>.»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392</TotalTime>
  <Words>390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Психологические приёмы для привлечения родителей к коррекционной работе</vt:lpstr>
      <vt:lpstr>Слайд 2</vt:lpstr>
      <vt:lpstr>Слайд 3</vt:lpstr>
      <vt:lpstr> Существуют традиционные методы взаимосвязи логопеда и семьи, которые позволяют привлечь к коррекционному процессу родителей.</vt:lpstr>
      <vt:lpstr> Существуют традиционные методы взаимосвязи логопеда и семьи, которые позволяют привлечь к коррекционному процессу родителей.</vt:lpstr>
      <vt:lpstr> Существуют традиционные методы взаимосвязи логопеда и семьи, которые позволяют привлечь к коррекционному процессу родителей.</vt:lpstr>
      <vt:lpstr>Слайд 7</vt:lpstr>
      <vt:lpstr> Для того ,чтобы вышеперечисленные методы имели большую результативность необходимо воспользоваться некоторыми психологическими приёмами.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приёмы</dc:title>
  <dc:creator>daniyar1158</dc:creator>
  <cp:lastModifiedBy>daniyar1158</cp:lastModifiedBy>
  <cp:revision>51</cp:revision>
  <dcterms:created xsi:type="dcterms:W3CDTF">2015-02-20T13:50:50Z</dcterms:created>
  <dcterms:modified xsi:type="dcterms:W3CDTF">2015-03-04T16:36:15Z</dcterms:modified>
</cp:coreProperties>
</file>