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78" r:id="rId4"/>
    <p:sldId id="262" r:id="rId5"/>
    <p:sldId id="261" r:id="rId6"/>
    <p:sldId id="263" r:id="rId7"/>
    <p:sldId id="282" r:id="rId8"/>
    <p:sldId id="285" r:id="rId9"/>
    <p:sldId id="287" r:id="rId10"/>
    <p:sldId id="269" r:id="rId11"/>
    <p:sldId id="275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83" autoAdjust="0"/>
    <p:restoredTop sz="94660"/>
  </p:normalViewPr>
  <p:slideViewPr>
    <p:cSldViewPr>
      <p:cViewPr>
        <p:scale>
          <a:sx n="80" d="100"/>
          <a:sy n="80" d="100"/>
        </p:scale>
        <p:origin x="-739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6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6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6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6000">
    <p:cu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55;&#1088;&#1077;&#1079;&#1077;&#1085;&#1090;&#1072;&#1094;&#1080;&#1080;\&#1055;&#1088;&#1077;&#1079;&#1077;&#1085;&#1090;&#1072;&#1094;&#1080;&#1103;%20&#1054;&#1082;&#1090;&#1103;&#1073;&#1088;&#1100;2\p_i_chajkovskij_-_vremena_goda_lsennyaya_pesn%20(2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ia.ru/music/release/8916?lang=ru" TargetMode="External"/><Relationship Id="rId7" Type="http://schemas.openxmlformats.org/officeDocument/2006/relationships/hyperlink" Target="http://www.wallon.ru/photo/nature/osennij_klen/22-0-13903" TargetMode="External"/><Relationship Id="rId2" Type="http://schemas.openxmlformats.org/officeDocument/2006/relationships/hyperlink" Target="http://www.kvartplata.info/archiveFile/3706/13655742493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oihd.org/hdoboi/download/155682-oboihd" TargetMode="External"/><Relationship Id="rId5" Type="http://schemas.openxmlformats.org/officeDocument/2006/relationships/hyperlink" Target="http://ru.desktopvenue.com/get/3202/" TargetMode="External"/><Relationship Id="rId4" Type="http://schemas.openxmlformats.org/officeDocument/2006/relationships/hyperlink" Target="http://nnm.ru/blogs/BlackWolfik/autumn-wallpapers-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ad01191d5321cbcf4c510252b3e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_i_chajkovskij_-_vremena_goda_lsennyaya_pesn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jobraz_241-1280x8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E961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285860"/>
            <a:ext cx="7143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http://www.kvartplata.info/archiveFile/3706/1365574249327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http://geometria.ru/music/release/8916?lang=ru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http://nnm.ru/blogs/BlackWolfik/autumn-wallpapers-9/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http://geometria.ru/music/release/8916?lang=ru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http://ru.desktopvenue.com/get/3202/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http://www.oboihd.org/hdoboi/download/155682-oboihd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http://www.wallon.ru/photo/nature/osennij_klen/22-0-13903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  электронные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174" y="571501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 2013г.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56dc1kqu6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7990"/>
          </a:xfrm>
          <a:prstGeom prst="rect">
            <a:avLst/>
          </a:prstGeom>
        </p:spPr>
      </p:pic>
      <p:sp>
        <p:nvSpPr>
          <p:cNvPr id="2" name="Волна 1"/>
          <p:cNvSpPr/>
          <p:nvPr/>
        </p:nvSpPr>
        <p:spPr>
          <a:xfrm>
            <a:off x="1285852" y="0"/>
            <a:ext cx="6858048" cy="1500222"/>
          </a:xfrm>
          <a:prstGeom prst="wave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ОКТЯБРЬь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24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9751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9_priroda_osen_listya_1920x1200_(beWalls_ru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f24_ea0a4b22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НЕЧНАЯ ОСЕН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1998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24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9751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30</Words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37</cp:revision>
  <dcterms:created xsi:type="dcterms:W3CDTF">2013-09-23T12:32:03Z</dcterms:created>
  <dcterms:modified xsi:type="dcterms:W3CDTF">2013-10-20T07:47:29Z</dcterms:modified>
</cp:coreProperties>
</file>