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316" r:id="rId2"/>
    <p:sldId id="303" r:id="rId3"/>
    <p:sldId id="308" r:id="rId4"/>
    <p:sldId id="304" r:id="rId5"/>
    <p:sldId id="305" r:id="rId6"/>
    <p:sldId id="310" r:id="rId7"/>
    <p:sldId id="306" r:id="rId8"/>
    <p:sldId id="307" r:id="rId9"/>
    <p:sldId id="311" r:id="rId10"/>
    <p:sldId id="312" r:id="rId11"/>
    <p:sldId id="313" r:id="rId12"/>
    <p:sldId id="314" r:id="rId13"/>
    <p:sldId id="31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6995" autoAdjust="0"/>
  </p:normalViewPr>
  <p:slideViewPr>
    <p:cSldViewPr>
      <p:cViewPr varScale="1">
        <p:scale>
          <a:sx n="76" d="100"/>
          <a:sy n="76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0B9D0-E8CD-446C-95A5-7400F5A0B63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A174D-0AEE-424A-9883-39F279241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869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A174D-0AEE-424A-9883-39F279241C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146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06AB-A0E8-4498-BEA2-CC628AFE078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67506AB-A0E8-4498-BEA2-CC628AFE078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2620E9-C765-4E57-8450-552EB436D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4478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Проект: 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</a:rPr>
              <a:t>«Наш город  – Санкт-Петербург!» 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Тип:</a:t>
            </a:r>
            <a:r>
              <a:rPr lang="ru-RU" sz="2400" dirty="0" smtClean="0">
                <a:solidFill>
                  <a:schemeClr val="tx1"/>
                </a:solidFill>
              </a:rPr>
              <a:t> Инфрмационно-позновательно-исследовательский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Сроки: </a:t>
            </a:r>
            <a:r>
              <a:rPr lang="ru-RU" sz="2400" dirty="0" smtClean="0">
                <a:solidFill>
                  <a:schemeClr val="tx1"/>
                </a:solidFill>
              </a:rPr>
              <a:t>с 5 ноября по 21 ноября</a:t>
            </a:r>
            <a:r>
              <a:rPr lang="ru-RU" sz="2400" b="1" dirty="0" smtClean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Участники деятельности</a:t>
            </a:r>
            <a:r>
              <a:rPr lang="ru-RU" sz="2400" dirty="0" smtClean="0">
                <a:solidFill>
                  <a:schemeClr val="tx1"/>
                </a:solidFill>
              </a:rPr>
              <a:t>: дети старшей группы № 14 ГБДОУ №70, воспитатели, родители, музыкальный работник, инструктор по физической культуре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Содержимое 3" descr="Не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46464" y="3500438"/>
            <a:ext cx="5259010" cy="3071834"/>
          </a:xfrm>
        </p:spPr>
      </p:pic>
    </p:spTree>
    <p:extLst>
      <p:ext uri="{BB962C8B-B14F-4D97-AF65-F5344CB8AC3E}">
        <p14:creationId xmlns="" xmlns:p14="http://schemas.microsoft.com/office/powerpoint/2010/main" val="17454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9060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Спортивно-музыкальный  досуг – это интегрированное мероприятие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с прослушиванием гимна СПБ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чтением стихов и разгадываем загадок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спортивными конкурсами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просмотром презентации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Проводился с целью закрепления полученной информации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/>
          </a:p>
        </p:txBody>
      </p:sp>
      <p:pic>
        <p:nvPicPr>
          <p:cNvPr id="8194" name="Picture 2" descr="C:\Documents and Settings\Admin\Рабочий стол\фото проект\RSCN93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86124"/>
            <a:ext cx="3822700" cy="2867025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фото проект\DSCN930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86124"/>
            <a:ext cx="38227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tx1"/>
                </a:solidFill>
              </a:rPr>
              <a:t>Создать условия для повышения интереса к истории и культуре нашего города</a:t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Documents and Settings\Admin\Рабочий стол\фото проект\DSCN928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928934"/>
            <a:ext cx="4357718" cy="324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семьей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1643050"/>
            <a:ext cx="3822192" cy="4643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«Маршрут  выходного дня» -прогулки по улицам Санкт-Петербурга-посещение Исаакиевского собора, Медного всадника, Дворцовый мост и Летний сад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Выставка плакатов с фотографиями «Достопримечательности нашего города»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Медный Всадник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714620"/>
            <a:ext cx="3998941" cy="34790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28588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5" descr="мост дворц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143116"/>
            <a:ext cx="6500857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428604"/>
            <a:ext cx="8715435" cy="6215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Цель проекта</a:t>
            </a:r>
            <a:r>
              <a:rPr lang="ru-RU" sz="2800" dirty="0" smtClean="0">
                <a:solidFill>
                  <a:schemeClr val="tx1"/>
                </a:solidFill>
              </a:rPr>
              <a:t> - Создать условия для повышения интереса к истории и культуре нашего города.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Задачи: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формирование чувства патриотизма, интереса к своей "малой родине"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развитие познавательной активности детей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расширять представления детей о достопримечательностях родного города через использование коллективной, игровой, продуктивной, творческой деятельности.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формировать восприятие целостной картины мира, расширять кругозор детей;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знакомить с литературными произведениями, связанными с темой проекта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развивать детское творчество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9" y="1928802"/>
            <a:ext cx="6643734" cy="407196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Познавательное развитие</a:t>
            </a:r>
          </a:p>
          <a:p>
            <a:r>
              <a:rPr lang="ru-RU" sz="3200" dirty="0" smtClean="0"/>
              <a:t>Художественно-эстетическое развитие</a:t>
            </a:r>
          </a:p>
          <a:p>
            <a:r>
              <a:rPr lang="ru-RU" sz="3200" dirty="0" smtClean="0"/>
              <a:t>Социально-коммуникативное развитие</a:t>
            </a:r>
          </a:p>
          <a:p>
            <a:r>
              <a:rPr lang="ru-RU" sz="3200" dirty="0" smtClean="0"/>
              <a:t>Речевое развитие</a:t>
            </a:r>
          </a:p>
          <a:p>
            <a:r>
              <a:rPr lang="ru-RU" sz="3200" dirty="0" smtClean="0"/>
              <a:t>Физическое развитие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строилась по 5 образовательным областям </a:t>
            </a:r>
            <a:endParaRPr lang="ru-RU" dirty="0"/>
          </a:p>
        </p:txBody>
      </p:sp>
      <p:pic>
        <p:nvPicPr>
          <p:cNvPr id="5" name="Содержимое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3786190"/>
            <a:ext cx="3714776" cy="3071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86766" cy="2786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Познавательное развитие</a:t>
            </a:r>
            <a:br>
              <a:rPr lang="ru-RU" sz="3600" b="1" dirty="0" smtClean="0"/>
            </a:br>
            <a:r>
              <a:rPr lang="ru-RU" sz="2700" b="1" dirty="0" smtClean="0">
                <a:solidFill>
                  <a:schemeClr val="tx1"/>
                </a:solidFill>
              </a:rPr>
              <a:t> Просмотр презентаций , Развивающие, настольные игры </a:t>
            </a:r>
            <a:r>
              <a:rPr lang="ru-RU" sz="2700" dirty="0" smtClean="0">
                <a:solidFill>
                  <a:schemeClr val="tx1"/>
                </a:solidFill>
              </a:rPr>
              <a:t>«Государственные символы », </a:t>
            </a:r>
            <a:r>
              <a:rPr lang="ru-RU" sz="2700" b="1" dirty="0" smtClean="0">
                <a:solidFill>
                  <a:schemeClr val="tx1"/>
                </a:solidFill>
              </a:rPr>
              <a:t>Дидактические игры </a:t>
            </a:r>
            <a:r>
              <a:rPr lang="ru-RU" sz="2700" dirty="0" smtClean="0">
                <a:solidFill>
                  <a:schemeClr val="tx1"/>
                </a:solidFill>
              </a:rPr>
              <a:t>«Узнай по силуэту», «Собери из частей», «Узнай по фрагменту», «Что лишнее?»</a:t>
            </a:r>
            <a:r>
              <a:rPr lang="ru-RU" sz="2700" b="1" dirty="0" smtClean="0"/>
              <a:t> </a:t>
            </a:r>
            <a:r>
              <a:rPr lang="ru-RU" sz="2700" b="1" dirty="0" smtClean="0">
                <a:solidFill>
                  <a:schemeClr val="tx1"/>
                </a:solidFill>
              </a:rPr>
              <a:t>Конструктивные игры </a:t>
            </a:r>
            <a:r>
              <a:rPr lang="ru-RU" sz="2700" dirty="0" smtClean="0">
                <a:solidFill>
                  <a:schemeClr val="tx1"/>
                </a:solidFill>
              </a:rPr>
              <a:t>«Строим Собор», «Петропавловская крепость»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Admin\Рабочий стол\фото проект\DSCN9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14686"/>
            <a:ext cx="421484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08" y="5286388"/>
            <a:ext cx="428628" cy="8397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916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b="1" dirty="0" smtClean="0">
                <a:solidFill>
                  <a:schemeClr val="bg1"/>
                </a:solidFill>
              </a:rPr>
              <a:t>Художественно-эстетическое развитие</a:t>
            </a:r>
            <a:r>
              <a:rPr lang="ru-RU" sz="3600" b="1" dirty="0" smtClean="0">
                <a:solidFill>
                  <a:schemeClr val="tx1"/>
                </a:solidFill>
              </a:rPr>
              <a:t> 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Рисование </a:t>
            </a:r>
            <a:r>
              <a:rPr lang="ru-RU" sz="2700" dirty="0" smtClean="0">
                <a:solidFill>
                  <a:schemeClr val="tx1"/>
                </a:solidFill>
              </a:rPr>
              <a:t>«Медный всадник», Ниткография «Спас на крови» </a:t>
            </a:r>
            <a:r>
              <a:rPr lang="ru-RU" sz="2700" b="1" dirty="0" smtClean="0">
                <a:solidFill>
                  <a:schemeClr val="tx1"/>
                </a:solidFill>
              </a:rPr>
              <a:t>Аппликация </a:t>
            </a:r>
            <a:r>
              <a:rPr lang="ru-RU" sz="2700" dirty="0" smtClean="0">
                <a:solidFill>
                  <a:schemeClr val="tx1"/>
                </a:solidFill>
              </a:rPr>
              <a:t>«Золотые купола Исаакиевского собора»</a:t>
            </a:r>
            <a:r>
              <a:rPr lang="ru-RU" sz="2700" b="1" dirty="0" smtClean="0">
                <a:solidFill>
                  <a:schemeClr val="tx1"/>
                </a:solidFill>
              </a:rPr>
              <a:t> Восприятие музыки - </a:t>
            </a:r>
            <a:r>
              <a:rPr lang="ru-RU" sz="2700" dirty="0" smtClean="0">
                <a:solidFill>
                  <a:schemeClr val="tx1"/>
                </a:solidFill>
              </a:rPr>
              <a:t>Прослушивание гимна СПБ, слушанье  «Гимн великому городу» Р. </a:t>
            </a:r>
            <a:r>
              <a:rPr lang="ru-RU" sz="2700" dirty="0" err="1" smtClean="0">
                <a:solidFill>
                  <a:schemeClr val="tx1"/>
                </a:solidFill>
              </a:rPr>
              <a:t>Глиера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Admin\Рабочий стол\фото проект\DSCN9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643182"/>
            <a:ext cx="5429244" cy="4071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Художественно-эстетическое развитие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через самостоятельную художественную деятельность детей 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Documents and Settings\Admin\Рабочий стол\фото проект\DSCN92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415482"/>
            <a:ext cx="4143404" cy="3107553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фото проект\DSCN9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167174" cy="3125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7635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b="1" dirty="0" smtClean="0"/>
              <a:t>Социально-коммуникативное развитие</a:t>
            </a:r>
            <a:r>
              <a:rPr lang="ru-RU" sz="2200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Свободное общение</a:t>
            </a:r>
            <a:r>
              <a:rPr lang="ru-RU" sz="2000" dirty="0" smtClean="0">
                <a:solidFill>
                  <a:schemeClr val="tx1"/>
                </a:solidFill>
              </a:rPr>
              <a:t> « «Кто такой царь Петр </a:t>
            </a:r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ru-RU" sz="2000" dirty="0" smtClean="0">
                <a:solidFill>
                  <a:schemeClr val="tx1"/>
                </a:solidFill>
              </a:rPr>
              <a:t>», «Почему надо охранять памятники?» </a:t>
            </a:r>
            <a:r>
              <a:rPr lang="ru-RU" sz="2000" b="1" dirty="0" smtClean="0">
                <a:solidFill>
                  <a:schemeClr val="tx1"/>
                </a:solidFill>
              </a:rPr>
              <a:t>Освоение норм и правил поведения (беседы, рассматривание иллюстраций, проблемные ситуации, другие формы работы.) </a:t>
            </a:r>
            <a:r>
              <a:rPr lang="ru-RU" sz="2000" dirty="0" smtClean="0">
                <a:solidFill>
                  <a:schemeClr val="tx1"/>
                </a:solidFill>
              </a:rPr>
              <a:t>«Как вести себя при посещении музеев и памятников культуры» </a:t>
            </a:r>
            <a:r>
              <a:rPr lang="ru-RU" sz="2000" b="1" dirty="0" smtClean="0">
                <a:solidFill>
                  <a:schemeClr val="tx1"/>
                </a:solidFill>
              </a:rPr>
              <a:t>Игровые ситуации – </a:t>
            </a:r>
            <a:r>
              <a:rPr lang="ru-RU" sz="2000" dirty="0" smtClean="0">
                <a:solidFill>
                  <a:schemeClr val="tx1"/>
                </a:solidFill>
              </a:rPr>
              <a:t>«Разрешается-запрещается»- о нормах поведения в музеях , «Правильно-хлопаем, неправильно-топаем», </a:t>
            </a:r>
            <a:r>
              <a:rPr lang="ru-RU" sz="2000" b="1" dirty="0" smtClean="0">
                <a:solidFill>
                  <a:schemeClr val="tx1"/>
                </a:solidFill>
              </a:rPr>
              <a:t>Сюжетно-ролевые игры </a:t>
            </a:r>
            <a:r>
              <a:rPr lang="ru-RU" sz="2000" dirty="0" smtClean="0">
                <a:solidFill>
                  <a:schemeClr val="tx1"/>
                </a:solidFill>
              </a:rPr>
              <a:t>по темематике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Admin\Рабочий стол\фото проект\DSCN92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496"/>
            <a:ext cx="5286412" cy="3754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28575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Речевое развитие</a:t>
            </a:r>
            <a:br>
              <a:rPr lang="ru-RU" dirty="0" smtClean="0"/>
            </a:br>
            <a:r>
              <a:rPr lang="ru-RU" sz="2700" dirty="0" smtClean="0">
                <a:solidFill>
                  <a:schemeClr val="tx1"/>
                </a:solidFill>
              </a:rPr>
              <a:t>- беседы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- чтение художественной литературы по теме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- обсуждение прочитанного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-  декламация стихов наизусть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- ситуативный разговор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8" name="Picture 4" descr="C:\Documents and Settings\Admin\Рабочий стол\фото проект\DSCN9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496"/>
            <a:ext cx="4810116" cy="360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33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Физическое развитие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Спортивно-музыкальный  досуг «Блистательный Петербург!»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Documents and Settings\Admin\Рабочий стол\фото проект\DSCN92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496"/>
            <a:ext cx="4429156" cy="326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1156</TotalTime>
  <Words>80</Words>
  <Application>Microsoft Office PowerPoint</Application>
  <PresentationFormat>Экран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Проект:   «Наш город  – Санкт-Петербург!»  Тип: Инфрмационно-позновательно-исследовательский   Сроки: с 5 ноября по 21 ноября  Участники деятельности: дети старшей группы № 14 ГБДОУ №70, воспитатели, родители, музыкальный работник, инструктор по физической культуре </vt:lpstr>
      <vt:lpstr> </vt:lpstr>
      <vt:lpstr>Работа строилась по 5 образовательным областям </vt:lpstr>
      <vt:lpstr> Познавательное развитие  Просмотр презентаций , Развивающие, настольные игры «Государственные символы », Дидактические игры «Узнай по силуэту», «Собери из частей», «Узнай по фрагменту», «Что лишнее?» Конструктивные игры «Строим Собор», «Петропавловская крепость» </vt:lpstr>
      <vt:lpstr>     Художественно-эстетическое развитие  Рисование «Медный всадник», Ниткография «Спас на крови» Аппликация «Золотые купола Исаакиевского собора» Восприятие музыки - Прослушивание гимна СПБ, слушанье  «Гимн великому городу» Р. Глиера   </vt:lpstr>
      <vt:lpstr>   Художественно-эстетическое развитие через самостоятельную художественную деятельность детей  </vt:lpstr>
      <vt:lpstr>    Социально-коммуникативное развитие  Свободное общение « «Кто такой царь Петр I», «Почему надо охранять памятники?» Освоение норм и правил поведения (беседы, рассматривание иллюстраций, проблемные ситуации, другие формы работы.) «Как вести себя при посещении музеев и памятников культуры» Игровые ситуации – «Разрешается-запрещается»- о нормах поведения в музеях , «Правильно-хлопаем, неправильно-топаем», Сюжетно-ролевые игры по темематике    </vt:lpstr>
      <vt:lpstr> Речевое развитие - беседы  - чтение художественной литературы по теме - обсуждение прочитанного -  декламация стихов наизусть - ситуативный разговор  </vt:lpstr>
      <vt:lpstr>Физическое развитие  Спортивно-музыкальный  досуг «Блистательный Петербург!» </vt:lpstr>
      <vt:lpstr> Спортивно-музыкальный  досуг – это интегрированное мероприятие  - с прослушиванием гимна СПБ - чтением стихов и разгадываем загадок - спортивными конкурсами - просмотром презентации Проводился с целью закрепления полученной информации  </vt:lpstr>
      <vt:lpstr>   Создать условия для повышения интереса к истории и культуре нашего города </vt:lpstr>
      <vt:lpstr>Взаимодействие с семьей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114</cp:revision>
  <dcterms:created xsi:type="dcterms:W3CDTF">2013-03-11T16:12:24Z</dcterms:created>
  <dcterms:modified xsi:type="dcterms:W3CDTF">2015-02-28T20:14:14Z</dcterms:modified>
</cp:coreProperties>
</file>