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7"/>
  </p:notesMasterIdLst>
  <p:sldIdLst>
    <p:sldId id="292" r:id="rId2"/>
    <p:sldId id="317" r:id="rId3"/>
    <p:sldId id="318" r:id="rId4"/>
    <p:sldId id="319" r:id="rId5"/>
    <p:sldId id="32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06" autoAdjust="0"/>
    <p:restoredTop sz="96995" autoAdjust="0"/>
  </p:normalViewPr>
  <p:slideViewPr>
    <p:cSldViewPr>
      <p:cViewPr varScale="1">
        <p:scale>
          <a:sx n="76" d="100"/>
          <a:sy n="76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0B9D0-E8CD-446C-95A5-7400F5A0B63F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A174D-0AEE-424A-9883-39F279241C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8694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A174D-0AEE-424A-9883-39F279241CD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1462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A174D-0AEE-424A-9883-39F279241CD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1462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A174D-0AEE-424A-9883-39F279241CD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1462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06AB-A0E8-4498-BEA2-CC628AFE078F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20E9-C765-4E57-8450-552EB436D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06AB-A0E8-4498-BEA2-CC628AFE078F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20E9-C765-4E57-8450-552EB436D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06AB-A0E8-4498-BEA2-CC628AFE078F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20E9-C765-4E57-8450-552EB436D5D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06AB-A0E8-4498-BEA2-CC628AFE078F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20E9-C765-4E57-8450-552EB436D5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06AB-A0E8-4498-BEA2-CC628AFE078F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20E9-C765-4E57-8450-552EB436D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06AB-A0E8-4498-BEA2-CC628AFE078F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20E9-C765-4E57-8450-552EB436D5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06AB-A0E8-4498-BEA2-CC628AFE078F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20E9-C765-4E57-8450-552EB436D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06AB-A0E8-4498-BEA2-CC628AFE078F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20E9-C765-4E57-8450-552EB436D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06AB-A0E8-4498-BEA2-CC628AFE078F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20E9-C765-4E57-8450-552EB436D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06AB-A0E8-4498-BEA2-CC628AFE078F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20E9-C765-4E57-8450-552EB436D5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06AB-A0E8-4498-BEA2-CC628AFE078F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20E9-C765-4E57-8450-552EB436D5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67506AB-A0E8-4498-BEA2-CC628AFE078F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C2620E9-C765-4E57-8450-552EB436D5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64307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Родительское собрание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 26 ноября 2014 года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Повестка собрания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72067" y="2071678"/>
            <a:ext cx="7408333" cy="4054485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Знакомство с  Договором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Подготовка к Новому году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Взаимодействие с семьей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Вопросы от родительского комитета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454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64307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Знакомство с договором 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72067" y="1571612"/>
            <a:ext cx="7408333" cy="4554551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2.3.13 Обеспечить соблюдение требований Ф.З. от 27.07.2006 «О персональных данных», в части сбора, хранения и обработки персональных данных Заказчика и Воспитанника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2.1.2 В рамках взаимодействия с органами опеки и попечительства, социальной помощи и т.п. на предмет выявления неблагополучных семей передавать персональные данные воспитанника, а также его родителей (</a:t>
            </a:r>
            <a:r>
              <a:rPr lang="ru-RU" dirty="0" err="1" smtClean="0">
                <a:solidFill>
                  <a:schemeClr val="tx1"/>
                </a:solidFill>
              </a:rPr>
              <a:t>з.п</a:t>
            </a:r>
            <a:r>
              <a:rPr lang="ru-RU" dirty="0" smtClean="0">
                <a:solidFill>
                  <a:schemeClr val="tx1"/>
                </a:solidFill>
              </a:rPr>
              <a:t>.) указанным организациям, а также учредительным органам ГБДОУ 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454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64307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 Знакомство с договором 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организационные моменты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72067" y="1785926"/>
            <a:ext cx="7408333" cy="434023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2.4.5.  Обеспечить посещение воспитанником образовательной организации, приводить Воспитанника в Образовательное учреждение до 8.30 и забирать не позднее 18.55, приводить в опрятном виде, в чистой одежде и обуви в соответствии с погодными условиями и температурным режимом помещений, а также с учетом возрастных и индивидуальных особенностей Ребенка</a:t>
            </a:r>
          </a:p>
          <a:p>
            <a:r>
              <a:rPr lang="ru-RU" dirty="0" smtClean="0"/>
              <a:t>2.4.6 Информировать Исполнителя о предстоящем отсутствии Воспитанника в образовательной организации до 8.30</a:t>
            </a:r>
          </a:p>
          <a:p>
            <a:r>
              <a:rPr lang="ru-RU" dirty="0" smtClean="0"/>
              <a:t>3.3. оплата производится в срок не позднее 20 числа </a:t>
            </a:r>
          </a:p>
        </p:txBody>
      </p:sp>
    </p:spTree>
    <p:extLst>
      <p:ext uri="{BB962C8B-B14F-4D97-AF65-F5344CB8AC3E}">
        <p14:creationId xmlns:p14="http://schemas.microsoft.com/office/powerpoint/2010/main" xmlns="" val="17454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643050"/>
            <a:ext cx="7408333" cy="4483113"/>
          </a:xfrm>
        </p:spPr>
        <p:txBody>
          <a:bodyPr>
            <a:noAutofit/>
          </a:bodyPr>
          <a:lstStyle/>
          <a:p>
            <a:r>
              <a:rPr lang="ru-RU" sz="3200" dirty="0" smtClean="0"/>
              <a:t>23.12. в 11 часов Новый год , время проведения  - 1 час </a:t>
            </a:r>
          </a:p>
          <a:p>
            <a:r>
              <a:rPr lang="ru-RU" sz="3200" dirty="0" smtClean="0"/>
              <a:t>Девочки – снежинки (нарядные платья и мишура), Мальчики – гномики (бриджи, жилетка, гольфы полосатые, колпачок синий ) </a:t>
            </a:r>
          </a:p>
          <a:p>
            <a:r>
              <a:rPr lang="ru-RU" sz="3200" dirty="0" smtClean="0"/>
              <a:t>Есть фонарики? </a:t>
            </a:r>
          </a:p>
          <a:p>
            <a:r>
              <a:rPr lang="ru-RU" sz="3200" dirty="0" smtClean="0"/>
              <a:t>Поучаствуйте в акции « Украсим детский сад вместе!»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Подготовка к Новому году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571612"/>
            <a:ext cx="7408333" cy="4554551"/>
          </a:xfrm>
        </p:spPr>
        <p:txBody>
          <a:bodyPr/>
          <a:lstStyle/>
          <a:p>
            <a:r>
              <a:rPr lang="ru-RU" dirty="0" smtClean="0"/>
              <a:t>Активное включение в учебно-воспитательный процесс </a:t>
            </a:r>
          </a:p>
          <a:p>
            <a:r>
              <a:rPr lang="ru-RU" dirty="0" smtClean="0"/>
              <a:t>Посильная работа в группе</a:t>
            </a:r>
          </a:p>
          <a:p>
            <a:r>
              <a:rPr lang="ru-RU" dirty="0" smtClean="0"/>
              <a:t>Система поощрения родителей  и детей за совместные работы </a:t>
            </a:r>
          </a:p>
          <a:p>
            <a:r>
              <a:rPr lang="ru-RU" dirty="0" smtClean="0"/>
              <a:t>Информационные стенды для родителей – читайте информацию, она обновляются для Вас!</a:t>
            </a:r>
          </a:p>
          <a:p>
            <a:r>
              <a:rPr lang="ru-RU" dirty="0" smtClean="0"/>
              <a:t>Соблюдение основных требований (порядок в шкафчике, наличие спортивной формы)</a:t>
            </a:r>
          </a:p>
          <a:p>
            <a:r>
              <a:rPr lang="ru-RU" dirty="0" smtClean="0"/>
              <a:t>Задавайте вопросы и Вы не останетесь без ответа!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Взаимодействие с семьей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TC101859861[[fn=Выставка]]</Template>
  <TotalTime>1151</TotalTime>
  <Words>260</Words>
  <Application>Microsoft Office PowerPoint</Application>
  <PresentationFormat>Экран (4:3)</PresentationFormat>
  <Paragraphs>31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  Родительское собрание  26 ноября 2014 года Повестка собрания   </vt:lpstr>
      <vt:lpstr>  Знакомство с договором    </vt:lpstr>
      <vt:lpstr>  Знакомство с договором  организационные моменты  </vt:lpstr>
      <vt:lpstr>Подготовка к Новому году </vt:lpstr>
      <vt:lpstr>Взаимодействие с семьей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109</cp:revision>
  <dcterms:created xsi:type="dcterms:W3CDTF">2013-03-11T16:12:24Z</dcterms:created>
  <dcterms:modified xsi:type="dcterms:W3CDTF">2015-02-28T20:16:03Z</dcterms:modified>
</cp:coreProperties>
</file>