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71" r:id="rId4"/>
    <p:sldId id="272" r:id="rId5"/>
    <p:sldId id="266" r:id="rId6"/>
    <p:sldId id="268" r:id="rId7"/>
    <p:sldId id="269" r:id="rId8"/>
    <p:sldId id="265" r:id="rId9"/>
    <p:sldId id="273" r:id="rId10"/>
    <p:sldId id="274" r:id="rId11"/>
    <p:sldId id="275" r:id="rId12"/>
    <p:sldId id="278" r:id="rId13"/>
    <p:sldId id="277" r:id="rId14"/>
    <p:sldId id="279" r:id="rId15"/>
    <p:sldId id="280" r:id="rId16"/>
    <p:sldId id="281" r:id="rId17"/>
    <p:sldId id="282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0A04-84EB-4ED4-BE35-78DC981865F3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C491-961A-4FB9-80AE-3F44535941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9;&#1047;&#1067;&#1050;&#1040;\detskie_pesni_-_dvazhdy_dva_chetyre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asha.i.Medved.Pervyj.Raz.v.Pervyj.Klass.(11.serija).2010.XviD.DVDRip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9;&#1047;&#1067;&#1050;&#1040;\&#1044;&#1077;&#1090;&#1089;&#1082;&#1080;&#1077;%20&#1087;&#1077;&#1089;&#1085;&#1080;%20-%20&#1041;&#1091;&#1075;&#1080;-&#1042;&#1091;&#1075;&#1080;%20(1).mp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AIR\Pictures\маш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pic>
        <p:nvPicPr>
          <p:cNvPr id="3" name="detskie_pesni_-_dvazhdy_dva_chetyr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4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99992" y="2276872"/>
            <a:ext cx="1008112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3429000"/>
            <a:ext cx="3168352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75656" y="4509120"/>
            <a:ext cx="936104" cy="79208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03848" y="4509120"/>
            <a:ext cx="936104" cy="792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AIR\Pictures\reWalls.com-52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kill.ru/images/2006/07/14/147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900igr.net/datas/chtenie/Protivopolozhnosti-1.files/0007-007-Ogon-gorjachij-a-snezhinka-kholodn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datas/chtenie/Protivopolozhnosti-1.files/0016-016-Kamen-tverdyj-a-podushka-mjagk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s/chtenie/Protivopolozhnosti-1.files/0003-003-U-duba-stvol-tolstyj-a-u-berezy-ton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datas/chtenie/Protivopolozhnosti-1.files/0013-013-Zajats-bezhit-bystro-a-cherepakha-medlen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sha.i.Medved.Pervyj.Raz.v.Pervyj.Klass.(11.serija).2010.XviD.DVDRi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IR\Pictures\4ca704e2e3cbd2a4a512b65ef3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184482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852936"/>
            <a:ext cx="57606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3928" y="1700808"/>
            <a:ext cx="1872208" cy="230425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IR\Pictures\4ca704e2e3cbd2a4a512b65ef3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184482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636912"/>
            <a:ext cx="57606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3928" y="1700808"/>
            <a:ext cx="1872208" cy="230425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IR\Pictures\4ca704e2e3cbd2a4a512b65ef3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184482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60848"/>
            <a:ext cx="576064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3928" y="1628800"/>
            <a:ext cx="1872208" cy="230425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9541" y="2132856"/>
            <a:ext cx="53383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1 2   4 5 6 7 8 9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132856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0" nodeType="clickEffect">
                                  <p:stCondLst>
                                    <p:cond delay="71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4105" y="2132856"/>
            <a:ext cx="53383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1 2 3 4 5   7 8 9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132856"/>
            <a:ext cx="7247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5686" y="2132856"/>
            <a:ext cx="5661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0" nodeType="clickEffect">
                                  <p:stCondLst>
                                    <p:cond delay="71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32856"/>
            <a:ext cx="54360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1 2 3 4 5 6 7   9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132856"/>
            <a:ext cx="5760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0" nodeType="clickEffect">
                                  <p:stCondLst>
                                    <p:cond delay="71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Детские песни - Буги-Вуги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2348880"/>
            <a:ext cx="2952328" cy="32403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87624" y="260648"/>
            <a:ext cx="4176464" cy="201622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780928"/>
            <a:ext cx="7920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780928"/>
            <a:ext cx="7920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005064"/>
            <a:ext cx="93610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31</Words>
  <Application>Microsoft Office PowerPoint</Application>
  <PresentationFormat>Экран (4:3)</PresentationFormat>
  <Paragraphs>10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FAIR</dc:creator>
  <cp:lastModifiedBy>FAIR</cp:lastModifiedBy>
  <cp:revision>35</cp:revision>
  <dcterms:created xsi:type="dcterms:W3CDTF">2012-11-25T08:26:07Z</dcterms:created>
  <dcterms:modified xsi:type="dcterms:W3CDTF">2012-11-26T10:12:47Z</dcterms:modified>
</cp:coreProperties>
</file>