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5"/>
          <p:cNvSpPr>
            <a:spLocks noGrp="1"/>
          </p:cNvSpPr>
          <p:nvPr>
            <p:ph type="title"/>
          </p:nvPr>
        </p:nvSpPr>
        <p:spPr>
          <a:xfrm>
            <a:off x="381000" y="2243134"/>
            <a:ext cx="8262966" cy="16859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Презентация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«Образ матери 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в живописи и фотографии»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914400"/>
            <a:ext cx="6215106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/>
              <a:t>Цель:</a:t>
            </a:r>
          </a:p>
          <a:p>
            <a:pPr>
              <a:defRPr/>
            </a:pPr>
            <a:r>
              <a:rPr lang="ru-RU" sz="3200" dirty="0"/>
              <a:t>Воспитание уважения, бережного и заботливого отношения к маме 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447800" y="3200400"/>
            <a:ext cx="6172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Задача:</a:t>
            </a:r>
          </a:p>
          <a:p>
            <a:r>
              <a:rPr lang="ru-RU" sz="3200" dirty="0" smtClean="0"/>
              <a:t>Познакомить </a:t>
            </a:r>
            <a:r>
              <a:rPr lang="ru-RU" sz="3200" dirty="0"/>
              <a:t>детей с образом мамы в живописи и фотографии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/>
              <a:t>Наскальные рисунки</a:t>
            </a:r>
          </a:p>
        </p:txBody>
      </p:sp>
      <p:pic>
        <p:nvPicPr>
          <p:cNvPr id="1679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43042" y="914400"/>
            <a:ext cx="6286477" cy="4835525"/>
          </a:xfr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/>
              <a:t>   Древний Египет</a:t>
            </a:r>
          </a:p>
        </p:txBody>
      </p:sp>
      <p:pic>
        <p:nvPicPr>
          <p:cNvPr id="171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1433" y="990600"/>
            <a:ext cx="5315211" cy="5105400"/>
          </a:xfr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6388"/>
            <a:ext cx="8482042" cy="6842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/>
              <a:t>Леонардо да Винчи «Мадонна Бенуа»</a:t>
            </a:r>
          </a:p>
        </p:txBody>
      </p:sp>
      <p:pic>
        <p:nvPicPr>
          <p:cNvPr id="1699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00298" y="1142984"/>
            <a:ext cx="4028453" cy="4953016"/>
          </a:xfr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err="1" smtClean="0"/>
              <a:t>К.С.Петров-Водкин</a:t>
            </a:r>
            <a:r>
              <a:rPr lang="ru-RU" sz="3200" b="1" dirty="0" smtClean="0"/>
              <a:t> «Мать»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76400" y="928670"/>
            <a:ext cx="6289043" cy="5091130"/>
          </a:xfr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/>
              <a:t>Б.М.Кустодиев «Утро»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28800" y="1000108"/>
            <a:ext cx="5932363" cy="5019692"/>
          </a:xfr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7813"/>
            <a:ext cx="80772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/>
              <a:t>Лонг Дей «Сон»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928670"/>
            <a:ext cx="5512954" cy="5292436"/>
          </a:xfr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357298"/>
            <a:ext cx="2563813" cy="191611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1376346"/>
            <a:ext cx="2522526" cy="189189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7889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Фотографии</a:t>
            </a:r>
            <a:endParaRPr kumimoji="0" lang="ru-RU" sz="3200" b="1" i="0" u="none" strike="noStrike" kern="1200" cap="none" spc="0" normalizeH="0" baseline="0" noProof="0" dirty="0" smtClean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429000"/>
            <a:ext cx="3643338" cy="188910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786446" y="1357298"/>
            <a:ext cx="27354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429000"/>
            <a:ext cx="2982721" cy="192882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49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«Образ матери  в живописи и фотографии»</vt:lpstr>
      <vt:lpstr>Слайд 2</vt:lpstr>
      <vt:lpstr>Наскальные рисунки</vt:lpstr>
      <vt:lpstr>   Древний Египет</vt:lpstr>
      <vt:lpstr>Леонардо да Винчи «Мадонна Бенуа»</vt:lpstr>
      <vt:lpstr>К.С.Петров-Водкин «Мать»</vt:lpstr>
      <vt:lpstr>Б.М.Кустодиев «Утро»</vt:lpstr>
      <vt:lpstr>Лонг Дей «Сон»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«Образ матери в живописи и фотографии»</dc:title>
  <dc:creator>Microsoft</dc:creator>
  <cp:lastModifiedBy>Microsoft</cp:lastModifiedBy>
  <cp:revision>22</cp:revision>
  <dcterms:created xsi:type="dcterms:W3CDTF">2013-07-03T14:41:39Z</dcterms:created>
  <dcterms:modified xsi:type="dcterms:W3CDTF">2013-10-16T15:22:04Z</dcterms:modified>
</cp:coreProperties>
</file>