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60347C-657E-4E23-8AD1-6BF44F25674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405F0E-91D3-4D4C-974A-5D8BEA94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0347C-657E-4E23-8AD1-6BF44F25674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05F0E-91D3-4D4C-974A-5D8BEA94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0347C-657E-4E23-8AD1-6BF44F25674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05F0E-91D3-4D4C-974A-5D8BEA94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0347C-657E-4E23-8AD1-6BF44F25674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05F0E-91D3-4D4C-974A-5D8BEA94F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0347C-657E-4E23-8AD1-6BF44F25674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05F0E-91D3-4D4C-974A-5D8BEA94F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0347C-657E-4E23-8AD1-6BF44F25674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05F0E-91D3-4D4C-974A-5D8BEA94F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0347C-657E-4E23-8AD1-6BF44F25674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05F0E-91D3-4D4C-974A-5D8BEA94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0347C-657E-4E23-8AD1-6BF44F25674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05F0E-91D3-4D4C-974A-5D8BEA94F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A60347C-657E-4E23-8AD1-6BF44F25674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05F0E-91D3-4D4C-974A-5D8BEA94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A60347C-657E-4E23-8AD1-6BF44F25674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405F0E-91D3-4D4C-974A-5D8BEA94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60347C-657E-4E23-8AD1-6BF44F25674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405F0E-91D3-4D4C-974A-5D8BEA94F5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A60347C-657E-4E23-8AD1-6BF44F256744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405F0E-91D3-4D4C-974A-5D8BEA94F5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bin"/><Relationship Id="rId6" Type="http://schemas.openxmlformats.org/officeDocument/2006/relationships/audio" Target="../media/audio3.bin"/><Relationship Id="rId5" Type="http://schemas.openxmlformats.org/officeDocument/2006/relationships/image" Target="../media/image3.png"/><Relationship Id="rId4" Type="http://schemas.openxmlformats.org/officeDocument/2006/relationships/audio" Target="../media/audio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bin"/><Relationship Id="rId6" Type="http://schemas.openxmlformats.org/officeDocument/2006/relationships/image" Target="../media/image6.png"/><Relationship Id="rId5" Type="http://schemas.openxmlformats.org/officeDocument/2006/relationships/audio" Target="../media/audio2.bin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bin"/><Relationship Id="rId6" Type="http://schemas.openxmlformats.org/officeDocument/2006/relationships/audio" Target="../media/audio3.bin"/><Relationship Id="rId5" Type="http://schemas.openxmlformats.org/officeDocument/2006/relationships/image" Target="../media/image9.png"/><Relationship Id="rId4" Type="http://schemas.openxmlformats.org/officeDocument/2006/relationships/audio" Target="../media/audio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bin"/><Relationship Id="rId6" Type="http://schemas.openxmlformats.org/officeDocument/2006/relationships/audio" Target="../media/audio2.bin"/><Relationship Id="rId5" Type="http://schemas.openxmlformats.org/officeDocument/2006/relationships/image" Target="../media/image13.png"/><Relationship Id="rId4" Type="http://schemas.openxmlformats.org/officeDocument/2006/relationships/audio" Target="../media/audio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349189821-456631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4" name="Рисунок 3" descr="raketa.png">
            <a:hlinkClick r:id="" action="ppaction://noaction">
              <a:snd r:embed="rId4" name="suction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728751">
            <a:off x="1200957" y="1591635"/>
            <a:ext cx="3191262" cy="2538989"/>
          </a:xfrm>
          <a:prstGeom prst="rect">
            <a:avLst/>
          </a:prstGeom>
        </p:spPr>
      </p:pic>
      <p:pic>
        <p:nvPicPr>
          <p:cNvPr id="5" name="Рисунок 4" descr="raketa.png">
            <a:hlinkClick r:id="" action="ppaction://hlinkshowjump?jump=nextslide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4235309">
            <a:off x="5192952" y="2902356"/>
            <a:ext cx="3191262" cy="25389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2976" y="714356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Какая из ракет летит вниз?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6572264" y="642918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8798928_1294234644_Bez_imeni1.png">
            <a:hlinkClick r:id="" action="ppaction://hlinkshowjump?jump=nextslide">
              <a:snd r:embed="rId3" name="applause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28662" y="1643050"/>
            <a:ext cx="4564825" cy="173320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из паровозов едет налево? </a:t>
            </a:r>
            <a:endParaRPr lang="ru-RU" dirty="0"/>
          </a:p>
        </p:txBody>
      </p:sp>
      <p:pic>
        <p:nvPicPr>
          <p:cNvPr id="6" name="Рисунок 5" descr="паровоз.png">
            <a:hlinkClick r:id="" action="ppaction://noaction">
              <a:snd r:embed="rId5" name="suction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3571876"/>
            <a:ext cx="5302797" cy="2013407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7" cstate="print"/>
          <a:stretch>
            <a:fillRect/>
          </a:stretch>
        </p:blipFill>
        <p:spPr>
          <a:xfrm>
            <a:off x="7500958" y="1285860"/>
            <a:ext cx="714380" cy="71438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99505297_znazwi376xxcrgq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из самолетов летит вверх?</a:t>
            </a:r>
            <a:endParaRPr lang="ru-RU" dirty="0"/>
          </a:p>
        </p:txBody>
      </p:sp>
      <p:pic>
        <p:nvPicPr>
          <p:cNvPr id="10" name="Рисунок 9" descr="самолоет copy_edited-1.png">
            <a:hlinkClick r:id="" action="ppaction://noaction">
              <a:snd r:embed="rId4" name="suction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621444">
            <a:off x="4727933" y="1252429"/>
            <a:ext cx="3704366" cy="2658911"/>
          </a:xfrm>
          <a:prstGeom prst="rect">
            <a:avLst/>
          </a:prstGeom>
        </p:spPr>
      </p:pic>
      <p:pic>
        <p:nvPicPr>
          <p:cNvPr id="11" name="Рисунок 10" descr="самолет2 copy_edited-1.png">
            <a:hlinkClick r:id="" action="ppaction://hlinkshowjump?jump=nextslide">
              <a:snd r:embed="rId6" name="applause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053933">
            <a:off x="38892" y="1409249"/>
            <a:ext cx="4427565" cy="2506451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8358214" y="571480"/>
            <a:ext cx="571504" cy="57150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7449892_large_64255983_clip326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Какая из рыбок плывет направо?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8 copy.png">
            <a:hlinkClick r:id="" action="ppaction://hlinkshowjump?jump=nextslide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000240"/>
            <a:ext cx="2606971" cy="1488870"/>
          </a:xfrm>
          <a:prstGeom prst="rect">
            <a:avLst/>
          </a:prstGeom>
        </p:spPr>
      </p:pic>
      <p:pic>
        <p:nvPicPr>
          <p:cNvPr id="8" name="Рисунок 7" descr="38 copy copy.png">
            <a:hlinkClick r:id="" action="ppaction://noaction">
              <a:snd r:embed="rId6" name="suction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3042" y="3714752"/>
            <a:ext cx="3232401" cy="1846060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8" cstate="print"/>
          <a:stretch>
            <a:fillRect/>
          </a:stretch>
        </p:blipFill>
        <p:spPr>
          <a:xfrm>
            <a:off x="642910" y="428604"/>
            <a:ext cx="785818" cy="78581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19681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1714488"/>
            <a:ext cx="7901014" cy="1143008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МОЛОДЕЦ!</a:t>
            </a:r>
            <a:endParaRPr lang="ru-RU" sz="8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</TotalTime>
  <Words>28</Words>
  <Application>Microsoft Office PowerPoint</Application>
  <PresentationFormat>Экран (4:3)</PresentationFormat>
  <Paragraphs>7</Paragraphs>
  <Slides>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 </vt:lpstr>
      <vt:lpstr>Какой из паровозов едет налево? </vt:lpstr>
      <vt:lpstr>Какой из самолетов летит вверх?</vt:lpstr>
      <vt:lpstr>Какая из рыбок плывет направо?</vt:lpstr>
      <vt:lpstr>МОЛОДЕЦ!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Аделина</cp:lastModifiedBy>
  <cp:revision>24</cp:revision>
  <dcterms:created xsi:type="dcterms:W3CDTF">2014-01-27T12:52:31Z</dcterms:created>
  <dcterms:modified xsi:type="dcterms:W3CDTF">2015-01-07T21:40:47Z</dcterms:modified>
</cp:coreProperties>
</file>