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EA55EF-4F59-4681-89D1-A7F596B662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8F5A90-FD6F-4F35-9E30-32768682CD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3213100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Здравствуй, Зимушка- Зима!</a:t>
            </a:r>
            <a:endParaRPr lang="ru-RU" sz="7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pic>
        <p:nvPicPr>
          <p:cNvPr id="1026" name="Picture 2" descr="img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048" cy="69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8000" dirty="0" smtClean="0">
                <a:solidFill>
                  <a:srgbClr val="002060"/>
                </a:solidFill>
                <a:latin typeface="Book Antiqua" pitchFamily="18" charset="0"/>
              </a:rPr>
              <a:t>Здравствуй, Зимушка- Зима!</a:t>
            </a:r>
            <a:endParaRPr lang="ru-RU" sz="80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52928" cy="61206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effectLst/>
              </a:rPr>
              <a:t>Наступила зима, забавная пора – </a:t>
            </a:r>
            <a:r>
              <a:rPr lang="ru-RU" sz="2400" b="0" i="1" dirty="0">
                <a:effectLst/>
              </a:rPr>
              <a:t>«Улыбочка»</a:t>
            </a:r>
            <a:br>
              <a:rPr lang="ru-RU" sz="2400" b="0" i="1" dirty="0">
                <a:effectLst/>
              </a:rPr>
            </a:br>
            <a:r>
              <a:rPr lang="ru-RU" sz="2400" dirty="0">
                <a:effectLst/>
              </a:rPr>
              <a:t>Подул холодный ветер. – </a:t>
            </a:r>
            <a:r>
              <a:rPr lang="ru-RU" sz="2400" b="0" i="1" dirty="0">
                <a:effectLst/>
              </a:rPr>
              <a:t>«Трубочка», подуть </a:t>
            </a:r>
            <a:r>
              <a:rPr lang="ru-RU" sz="2400" b="0" i="1" dirty="0" smtClean="0">
                <a:effectLst/>
              </a:rPr>
              <a:t>      				через </a:t>
            </a:r>
            <a:r>
              <a:rPr lang="ru-RU" sz="2400" b="0" i="1" dirty="0">
                <a:effectLst/>
              </a:rPr>
              <a:t>трубочку: У-У-У</a:t>
            </a:r>
            <a:r>
              <a:rPr lang="ru-RU" sz="2400" b="0" dirty="0">
                <a:effectLst/>
              </a:rPr>
              <a:t/>
            </a:r>
            <a:br>
              <a:rPr lang="ru-RU" sz="2400" b="0" dirty="0">
                <a:effectLst/>
              </a:rPr>
            </a:br>
            <a:r>
              <a:rPr lang="ru-RU" sz="2400" dirty="0">
                <a:effectLst/>
              </a:rPr>
              <a:t>Замело дорожки снегом – </a:t>
            </a:r>
            <a:r>
              <a:rPr lang="ru-RU" sz="2400" b="0" i="1" dirty="0">
                <a:effectLst/>
              </a:rPr>
              <a:t>«Лопатка»</a:t>
            </a:r>
            <a:r>
              <a:rPr lang="ru-RU" sz="2400" b="0" dirty="0">
                <a:effectLst/>
              </a:rPr>
              <a:t/>
            </a:r>
            <a:br>
              <a:rPr lang="ru-RU" sz="2400" b="0" dirty="0">
                <a:effectLst/>
              </a:rPr>
            </a:br>
            <a:r>
              <a:rPr lang="ru-RU" sz="2400" dirty="0">
                <a:effectLst/>
              </a:rPr>
              <a:t>Побежали по дорожке </a:t>
            </a:r>
            <a:r>
              <a:rPr lang="ru-RU" sz="2400" i="1" dirty="0">
                <a:effectLst/>
              </a:rPr>
              <a:t>–</a:t>
            </a:r>
            <a:r>
              <a:rPr lang="ru-RU" sz="2400" dirty="0">
                <a:effectLst/>
              </a:rPr>
              <a:t> </a:t>
            </a:r>
            <a:r>
              <a:rPr lang="ru-RU" sz="2400" b="0" i="1" dirty="0">
                <a:effectLst/>
              </a:rPr>
              <a:t>«Покусать язычок»</a:t>
            </a:r>
            <a:r>
              <a:rPr lang="ru-RU" sz="2400" b="0" dirty="0">
                <a:effectLst/>
              </a:rPr>
              <a:t/>
            </a:r>
            <a:br>
              <a:rPr lang="ru-RU" sz="2400" b="0" dirty="0">
                <a:effectLst/>
              </a:rPr>
            </a:br>
            <a:r>
              <a:rPr lang="ru-RU" sz="2400" dirty="0">
                <a:effectLst/>
              </a:rPr>
              <a:t>Расчистим дорожки – </a:t>
            </a:r>
            <a:r>
              <a:rPr lang="ru-RU" sz="2400" b="0" i="1" dirty="0">
                <a:effectLst/>
              </a:rPr>
              <a:t>«Качели»</a:t>
            </a:r>
            <a:r>
              <a:rPr lang="ru-RU" sz="2400" b="0" dirty="0">
                <a:effectLst/>
              </a:rPr>
              <a:t/>
            </a:r>
            <a:br>
              <a:rPr lang="ru-RU" sz="2400" b="0" dirty="0">
                <a:effectLst/>
              </a:rPr>
            </a:br>
            <a:r>
              <a:rPr lang="ru-RU" sz="2400" dirty="0">
                <a:effectLst/>
              </a:rPr>
              <a:t>Сделали из снега горку – </a:t>
            </a:r>
            <a:r>
              <a:rPr lang="ru-RU" sz="2400" b="0" i="1" dirty="0">
                <a:effectLst/>
              </a:rPr>
              <a:t>«Горка»</a:t>
            </a:r>
            <a:r>
              <a:rPr lang="ru-RU" sz="2400" b="0" dirty="0">
                <a:effectLst/>
              </a:rPr>
              <a:t/>
            </a:r>
            <a:br>
              <a:rPr lang="ru-RU" sz="2400" b="0" dirty="0">
                <a:effectLst/>
              </a:rPr>
            </a:br>
            <a:r>
              <a:rPr lang="ru-RU" sz="2400" dirty="0">
                <a:effectLst/>
              </a:rPr>
              <a:t>Покатились с горки на саночках – </a:t>
            </a:r>
            <a:r>
              <a:rPr lang="ru-RU" sz="2400" b="0" dirty="0">
                <a:effectLst/>
              </a:rPr>
              <a:t>«Саночки»</a:t>
            </a:r>
            <a:br>
              <a:rPr lang="ru-RU" sz="2400" b="0" dirty="0">
                <a:effectLst/>
              </a:rPr>
            </a:br>
            <a:endParaRPr lang="ru-RU" sz="2400" b="0" dirty="0"/>
          </a:p>
        </p:txBody>
      </p:sp>
      <p:pic>
        <p:nvPicPr>
          <p:cNvPr id="7170" name="Picture 2" descr="http://static.eva.ru/eva/200000-210000/200449/channel/119255400997945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10599" r="9451" b="6001"/>
          <a:stretch/>
        </p:blipFill>
        <p:spPr bwMode="auto">
          <a:xfrm>
            <a:off x="1907704" y="3429000"/>
            <a:ext cx="5040560" cy="32740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ed-kopilka.ru/images/photos/medium/article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505"/>
            <a:ext cx="1838325" cy="26479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razdeti.ru/images/photos/medium/article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62" y="2780928"/>
            <a:ext cx="2615649" cy="37817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nifiga-sebe.ru/uploads/posts/2010-10/1286374822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48" y="1271162"/>
            <a:ext cx="3631462" cy="52915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ed-kopilka.ru/images/photos/medium/article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2376264" cy="34643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896544" cy="30963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бежим с тобой на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лыжах.                      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Снег холодный лыжи лижет.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потом – на коньках,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упали мы. Ах!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потом снежки лепили,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потом снежки катили,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потом без сил упали                        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домой мы побежали.                       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http://i.sunhome.ru/foto/87/zimnie-zaba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43120"/>
            <a:ext cx="5021433" cy="3973916"/>
          </a:xfrm>
          <a:prstGeom prst="rect">
            <a:avLst/>
          </a:prstGeom>
          <a:noFill/>
          <a:effectLst>
            <a:softEdge rad="1270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9645" y="692696"/>
            <a:ext cx="809625" cy="17145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12360" y="698411"/>
            <a:ext cx="809625" cy="17145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04248" y="698411"/>
            <a:ext cx="809625" cy="17145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24128" y="698411"/>
            <a:ext cx="809625" cy="17145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79912" y="692696"/>
            <a:ext cx="809625" cy="17145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5090" y="698411"/>
            <a:ext cx="809625" cy="17145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9" name="Picture 9" descr="http://dovosp.ru/insertfiles/images/i_1a6cc5f1117f270c_html_26a1b1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6" t="56686" r="7798" b="11432"/>
          <a:stretch/>
        </p:blipFill>
        <p:spPr bwMode="auto">
          <a:xfrm>
            <a:off x="3468" y="5330929"/>
            <a:ext cx="2086688" cy="13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dovosp.ru/insertfiles/images/i_1a6cc5f1117f270c_html_26a1b1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4" t="12787" r="9972" b="51062"/>
          <a:stretch/>
        </p:blipFill>
        <p:spPr bwMode="auto">
          <a:xfrm>
            <a:off x="2090156" y="5258279"/>
            <a:ext cx="1867264" cy="15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dovosp.ru/insertfiles/images/i_1a6cc5f1117f270c_html_26a1b1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61619" r="55061" b="5424"/>
          <a:stretch/>
        </p:blipFill>
        <p:spPr bwMode="auto">
          <a:xfrm>
            <a:off x="3811900" y="5397942"/>
            <a:ext cx="2136146" cy="13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http://www.schoolpress.ru/upload/iblock/6f3/1976%20raz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6" t="66246" r="35064" b="6698"/>
          <a:stretch/>
        </p:blipFill>
        <p:spPr bwMode="auto">
          <a:xfrm>
            <a:off x="5961728" y="5352598"/>
            <a:ext cx="1883157" cy="14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http://www.schoolpress.ru/upload/iblock/6f3/1976%20raz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6" t="13476" r="41538" b="52775"/>
          <a:stretch/>
        </p:blipFill>
        <p:spPr bwMode="auto">
          <a:xfrm>
            <a:off x="7925140" y="4797152"/>
            <a:ext cx="1218860" cy="20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www.zooclub.ru/attach/birds/1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3"/>
          <a:stretch/>
        </p:blipFill>
        <p:spPr bwMode="auto">
          <a:xfrm>
            <a:off x="4788024" y="3645024"/>
            <a:ext cx="1619250" cy="18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10579 L 0.66719 -0.59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9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1162 L 0.05903 -0.5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10926 L 0.31441 -0.34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1044 L -0.61719 -0.597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15092 L -0.5908 -0.24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1294 L -0.48229 -0.04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прихожу с подарками,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Блещу огнями яркими,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Нарядная, забавная,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Новый год я главная.</a:t>
            </a:r>
          </a:p>
        </p:txBody>
      </p:sp>
      <p:pic>
        <p:nvPicPr>
          <p:cNvPr id="11270" name="Picture 6" descr="http://world-mans.ru/image/novogod_elk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66299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chelkovo-gorod.ru/userfiles/image/NOV2012/ded%20moro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9496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2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" y="263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1302" y="404664"/>
            <a:ext cx="5958408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Зима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 снежинок в декабре –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очень мало.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 сугробов на дворе – 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то, что надо!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пойдем с тобой туда,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мороз не страшен!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на горку, детвора;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Коля, Витя, Маша!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скатились кувырком –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Лучше быть не может!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потом на снежный ком</a:t>
            </a:r>
          </a:p>
          <a:p>
            <a:pPr algn="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ребята – тоже!</a:t>
            </a:r>
          </a:p>
        </p:txBody>
      </p:sp>
    </p:spTree>
    <p:extLst>
      <p:ext uri="{BB962C8B-B14F-4D97-AF65-F5344CB8AC3E}">
        <p14:creationId xmlns:p14="http://schemas.microsoft.com/office/powerpoint/2010/main" val="22932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048" cy="69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7437" y="3068963"/>
            <a:ext cx="760977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14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3600" dirty="0"/>
          </a:p>
        </p:txBody>
      </p:sp>
      <p:pic>
        <p:nvPicPr>
          <p:cNvPr id="4" name="Объект 3" descr="1324248290_zim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b="9524"/>
          <a:stretch>
            <a:fillRect/>
          </a:stretch>
        </p:blipFill>
        <p:spPr>
          <a:xfrm>
            <a:off x="251520" y="3303698"/>
            <a:ext cx="8568952" cy="33207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404664"/>
            <a:ext cx="65527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ru-RU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Здравствуйте, русская молодка,</a:t>
            </a:r>
          </a:p>
          <a:p>
            <a:pPr>
              <a:lnSpc>
                <a:spcPct val="200000"/>
              </a:lnSpc>
            </a:pPr>
            <a:r>
              <a:rPr lang="ru-RU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Раскрасавица – душа,</a:t>
            </a:r>
          </a:p>
          <a:p>
            <a:pPr>
              <a:lnSpc>
                <a:spcPct val="200000"/>
              </a:lnSpc>
            </a:pPr>
            <a:r>
              <a:rPr lang="ru-RU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Белоснежная лебедка,</a:t>
            </a:r>
          </a:p>
          <a:p>
            <a:pPr>
              <a:lnSpc>
                <a:spcPct val="200000"/>
              </a:lnSpc>
            </a:pPr>
            <a:r>
              <a:rPr lang="ru-RU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Здравствуй, матушка – зима!</a:t>
            </a:r>
          </a:p>
          <a:p>
            <a:pPr>
              <a:lnSpc>
                <a:spcPct val="200000"/>
              </a:lnSpc>
            </a:pPr>
            <a:r>
              <a:rPr lang="ru-RU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П.А. Вяземский.</a:t>
            </a:r>
          </a:p>
        </p:txBody>
      </p:sp>
    </p:spTree>
    <p:extLst>
      <p:ext uri="{BB962C8B-B14F-4D97-AF65-F5344CB8AC3E}">
        <p14:creationId xmlns:p14="http://schemas.microsoft.com/office/powerpoint/2010/main" val="27186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ikk2_000\Pictures\91284631285816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0" y="321658"/>
            <a:ext cx="8249896" cy="613167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968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208912" cy="61566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m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931254" cy="51435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03" y="3789040"/>
            <a:ext cx="2771775" cy="28883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1287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«СНЕЖОК»</a:t>
            </a:r>
          </a:p>
          <a:p>
            <a:pPr algn="ctr"/>
            <a:r>
              <a:rPr lang="ru-RU" sz="1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Координация речи с движением, развитие воображения</a:t>
            </a: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Раз, два, три, четыре,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тобой снежок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слепили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Круглый, крепкий, очень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гладкий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совсем – совсем не сладкий.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подбросим.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поймаем.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уроним                               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сломаем.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C:\Users\aikk2_000\Pictures\4884853.JPG"/>
          <p:cNvPicPr>
            <a:picLocks noChangeAspect="1" noChangeArrowheads="1"/>
          </p:cNvPicPr>
          <p:nvPr/>
        </p:nvPicPr>
        <p:blipFill rotWithShape="1">
          <a:blip r:embed="rId2" cstate="print"/>
          <a:srcRect l="20797" t="2354" r="16431"/>
          <a:stretch/>
        </p:blipFill>
        <p:spPr bwMode="auto">
          <a:xfrm>
            <a:off x="5508104" y="3122414"/>
            <a:ext cx="3635896" cy="37035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http://i-di.org/images/yroki/Christmas/Snowball/how-to-draw-a-snowball-tutorial-dra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2301554" cy="19267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katyaburg.ru/sites/default/files/pictures/krasota_prirody/zimnyaya_priroda_zimo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08712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1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 и м а </a:t>
            </a:r>
            <a:endParaRPr lang="ru-RU" sz="1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3608" y="4869160"/>
            <a:ext cx="1322859" cy="115823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7783" y="4869160"/>
            <a:ext cx="1322859" cy="115823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69100" y="4869160"/>
            <a:ext cx="1322859" cy="1158230"/>
          </a:xfrm>
          <a:prstGeom prst="rect">
            <a:avLst/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68144" y="4875986"/>
            <a:ext cx="1322859" cy="1158230"/>
          </a:xfrm>
          <a:prstGeom prst="rect">
            <a:avLst/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0.07384 L -0.08021 -0.3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7407 L -0.07847 -0.3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785 -0.07407 L 0.45521 -0.3574 " pathEditMode="relative" rAng="0" ptsTypes="AA">
                                      <p:cBhvr>
                                        <p:cTn id="14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08518 L 0.09306 -0.35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64" y="260648"/>
            <a:ext cx="651251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Нынче радость детворе –</a:t>
            </a:r>
            <a:b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Много снега на дворе!</a:t>
            </a:r>
            <a:b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75cac1749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784976" cy="56886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688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154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Здравствуй, Зимушка- Зима!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 и м а </vt:lpstr>
      <vt:lpstr>Нынче радость детворе – Много снега на дворе! </vt:lpstr>
      <vt:lpstr>Наступила зима, забавная пора – «Улыбочка» Подул холодный ветер. – «Трубочка», подуть           через трубочку: У-У-У Замело дорожки снегом – «Лопатка» Побежали по дорожке – «Покусать язычок» Расчистим дорожки – «Качели» Сделали из снега горку – «Горка» Покатились с горки на саночках – «Саночки» </vt:lpstr>
      <vt:lpstr>Презентация PowerPoint</vt:lpstr>
      <vt:lpstr>Мы бежим с тобой на лыжах.                        Снег холодный лыжи лижет. А потом – на коньках,  Но упали мы. Ах!  А потом снежки лепили,  А потом снежки катили,  А потом без сил упали                          И домой мы побежали.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Зимушка- Зима!</dc:title>
  <dc:creator>Сергей</dc:creator>
  <cp:lastModifiedBy>Сергей</cp:lastModifiedBy>
  <cp:revision>14</cp:revision>
  <dcterms:created xsi:type="dcterms:W3CDTF">2014-11-30T12:04:29Z</dcterms:created>
  <dcterms:modified xsi:type="dcterms:W3CDTF">2014-11-30T15:06:55Z</dcterms:modified>
</cp:coreProperties>
</file>