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ьбина\Desktop\759908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46100"/>
            <a:ext cx="8077200" cy="585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ьбина\Desktop\42887cc74175ce2a06ff9e92a9071a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1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ьбина\Desktop\5657-71dde-3334933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ьбина\Desktop\F73E_4D8DBA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599" cy="625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ьбина\Desktop\96787737_4979214_rGiDQE1A0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ЛЕКО-БЛИЗКО</a:t>
            </a:r>
          </a:p>
          <a:p>
            <a:r>
              <a:rPr lang="ru-RU" dirty="0" smtClean="0"/>
              <a:t>У меня есть две бабули:</a:t>
            </a:r>
          </a:p>
          <a:p>
            <a:r>
              <a:rPr lang="ru-RU" dirty="0" smtClean="0"/>
              <a:t>Баба Рая, баба Юля.</a:t>
            </a:r>
          </a:p>
          <a:p>
            <a:r>
              <a:rPr lang="ru-RU" dirty="0" smtClean="0"/>
              <a:t>Что увидеть бабу Раю,</a:t>
            </a:r>
          </a:p>
          <a:p>
            <a:r>
              <a:rPr lang="ru-RU" dirty="0" smtClean="0"/>
              <a:t>Надо ехать на трамвае,</a:t>
            </a:r>
          </a:p>
          <a:p>
            <a:r>
              <a:rPr lang="ru-RU" dirty="0" smtClean="0"/>
              <a:t>А потом пешком по парку,</a:t>
            </a:r>
          </a:p>
          <a:p>
            <a:r>
              <a:rPr lang="ru-RU" dirty="0" smtClean="0"/>
              <a:t>А потом свернуть под арку,</a:t>
            </a:r>
          </a:p>
          <a:p>
            <a:r>
              <a:rPr lang="ru-RU" dirty="0" smtClean="0"/>
              <a:t>В общем, очень ДАЛЕКО.</a:t>
            </a:r>
          </a:p>
          <a:p>
            <a:r>
              <a:rPr lang="ru-RU" dirty="0" smtClean="0"/>
              <a:t>Очень БЛИЗКО - баба Юля.</a:t>
            </a:r>
          </a:p>
          <a:p>
            <a:r>
              <a:rPr lang="ru-RU" dirty="0" smtClean="0"/>
              <a:t>Вот - передо мной на стуле.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т куда-то кубик спрятал.</a:t>
            </a:r>
          </a:p>
          <a:p>
            <a:r>
              <a:rPr lang="ru-RU" dirty="0" smtClean="0"/>
              <a:t>Я об этом не грущу.</a:t>
            </a:r>
          </a:p>
          <a:p>
            <a:r>
              <a:rPr lang="ru-RU" dirty="0" smtClean="0"/>
              <a:t>Просто мы играем с братом:</a:t>
            </a:r>
          </a:p>
          <a:p>
            <a:r>
              <a:rPr lang="ru-RU" dirty="0" smtClean="0"/>
              <a:t>Брат мой прячет - я ищу.</a:t>
            </a:r>
          </a:p>
          <a:p>
            <a:r>
              <a:rPr lang="ru-RU" dirty="0" smtClean="0"/>
              <a:t>Я ищу, а он мне : ДАЛЬШЕ!БЛИЖЕ!</a:t>
            </a:r>
          </a:p>
          <a:p>
            <a:r>
              <a:rPr lang="ru-RU" dirty="0" smtClean="0"/>
              <a:t>ВПРАВО! ВЛЕВО! ВЫШЕ! НИЖЕ!</a:t>
            </a:r>
          </a:p>
          <a:p>
            <a:r>
              <a:rPr lang="ru-RU" dirty="0" smtClean="0"/>
              <a:t>Брата разбирает смех:</a:t>
            </a:r>
          </a:p>
          <a:p>
            <a:r>
              <a:rPr lang="ru-RU" dirty="0" smtClean="0"/>
              <a:t>-Ты не знаешь, где здесь ВЕРХ!</a:t>
            </a:r>
          </a:p>
          <a:p>
            <a:r>
              <a:rPr lang="ru-RU" dirty="0" smtClean="0"/>
              <a:t>Я кричу: - Прекрасно знаю,</a:t>
            </a:r>
          </a:p>
          <a:p>
            <a:r>
              <a:rPr lang="ru-RU" dirty="0" smtClean="0"/>
              <a:t>Не сбивай и не дразни!</a:t>
            </a:r>
          </a:p>
          <a:p>
            <a:r>
              <a:rPr lang="ru-RU" dirty="0" smtClean="0"/>
              <a:t>Брат на это отвечает:</a:t>
            </a:r>
          </a:p>
          <a:p>
            <a:r>
              <a:rPr lang="ru-RU" dirty="0" smtClean="0"/>
              <a:t>-Если знаешь, объясни...</a:t>
            </a:r>
          </a:p>
          <a:p>
            <a:r>
              <a:rPr lang="ru-RU" dirty="0" smtClean="0"/>
              <a:t>Какие понятия мы с вами знаем? (Выше, ниже, влево, вправо. вверх, вниз, шире</a:t>
            </a:r>
            <a:r>
              <a:rPr lang="ru-RU" dirty="0" smtClean="0"/>
              <a:t>, уже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А какие слова на </a:t>
            </a:r>
            <a:r>
              <a:rPr lang="ru-RU" dirty="0" smtClean="0"/>
              <a:t>занятие к </a:t>
            </a:r>
            <a:r>
              <a:rPr lang="ru-RU" dirty="0" smtClean="0"/>
              <a:t>нам еще не приходили? (Ближе. Дальше) Как вы их понимаете?</a:t>
            </a:r>
          </a:p>
          <a:p>
            <a:r>
              <a:rPr lang="ru-RU" dirty="0" smtClean="0"/>
              <a:t>-Кто сидит ближе к доске: Катя или Серёжа?</a:t>
            </a:r>
          </a:p>
          <a:p>
            <a:r>
              <a:rPr lang="ru-RU" dirty="0" smtClean="0"/>
              <a:t>- Кто сидит дальше от доски Дима или Варя?</a:t>
            </a:r>
          </a:p>
          <a:p>
            <a:r>
              <a:rPr lang="ru-RU" dirty="0" smtClean="0"/>
              <a:t>-Кто ближе всех сидит к окну?</a:t>
            </a:r>
          </a:p>
          <a:p>
            <a:r>
              <a:rPr lang="ru-RU" dirty="0" smtClean="0"/>
              <a:t>- Кто дальше всех сидит от дверей?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</p:spPr>
        <p:txBody>
          <a:bodyPr/>
          <a:lstStyle/>
          <a:p>
            <a:r>
              <a:rPr lang="ru-RU" dirty="0" smtClean="0"/>
              <a:t>Счет от 1до </a:t>
            </a:r>
            <a:r>
              <a:rPr lang="ru-RU" dirty="0" smtClean="0"/>
              <a:t>10 </a:t>
            </a:r>
            <a:r>
              <a:rPr lang="ru-RU" dirty="0" smtClean="0"/>
              <a:t>и обратно</a:t>
            </a:r>
          </a:p>
          <a:p>
            <a:r>
              <a:rPr lang="ru-RU" dirty="0" smtClean="0"/>
              <a:t>б)      </a:t>
            </a:r>
            <a:r>
              <a:rPr lang="ru-RU" sz="2800" dirty="0" smtClean="0"/>
              <a:t>  Назвать соседей чисел  : 5. 7. 2. 4. </a:t>
            </a:r>
          </a:p>
          <a:p>
            <a:r>
              <a:rPr lang="ru-RU" sz="2800" dirty="0" smtClean="0"/>
              <a:t>в)        Какое число стоит перед числом 4?</a:t>
            </a:r>
          </a:p>
          <a:p>
            <a:r>
              <a:rPr lang="ru-RU" sz="2800" dirty="0" smtClean="0"/>
              <a:t>           Какое число следует за числом 5?</a:t>
            </a:r>
          </a:p>
          <a:p>
            <a:r>
              <a:rPr lang="ru-RU" sz="2800" dirty="0" smtClean="0"/>
              <a:t>           Какое число стоит между числами 2 и 4?</a:t>
            </a:r>
          </a:p>
          <a:p>
            <a:r>
              <a:rPr lang="ru-RU" sz="2800" dirty="0" smtClean="0"/>
              <a:t>           Покажите соседей числа 6?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</a:t>
            </a:r>
            <a:r>
              <a:rPr lang="ru-RU" dirty="0" smtClean="0"/>
              <a:t>есть </a:t>
            </a:r>
            <a:r>
              <a:rPr lang="ru-RU" dirty="0" smtClean="0"/>
              <a:t>веселых медвежат </a:t>
            </a:r>
            <a:endParaRPr lang="ru-RU" dirty="0" smtClean="0"/>
          </a:p>
          <a:p>
            <a:pPr>
              <a:buNone/>
            </a:pPr>
            <a:r>
              <a:rPr lang="ru-RU" smtClean="0"/>
              <a:t>    За </a:t>
            </a:r>
            <a:r>
              <a:rPr lang="ru-RU" dirty="0" smtClean="0"/>
              <a:t>малиной в лес спешат</a:t>
            </a:r>
          </a:p>
          <a:p>
            <a:pPr>
              <a:buNone/>
            </a:pPr>
            <a:r>
              <a:rPr lang="ru-RU" dirty="0" smtClean="0"/>
              <a:t>    Но </a:t>
            </a:r>
            <a:r>
              <a:rPr lang="ru-RU" dirty="0" smtClean="0"/>
              <a:t>один малыш устал</a:t>
            </a:r>
          </a:p>
          <a:p>
            <a:pPr>
              <a:buNone/>
            </a:pPr>
            <a:r>
              <a:rPr lang="ru-RU" dirty="0" smtClean="0"/>
              <a:t>    От </a:t>
            </a:r>
            <a:r>
              <a:rPr lang="ru-RU" dirty="0" smtClean="0"/>
              <a:t>товарищей отстал</a:t>
            </a:r>
            <a:br>
              <a:rPr lang="ru-RU" dirty="0" smtClean="0"/>
            </a:br>
            <a:r>
              <a:rPr lang="ru-RU" dirty="0" smtClean="0"/>
              <a:t>А теперь ответ </a:t>
            </a:r>
            <a:r>
              <a:rPr lang="ru-RU" dirty="0" smtClean="0"/>
              <a:t>найди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'Сколько мишек впереди? (5)</a:t>
            </a:r>
          </a:p>
          <a:p>
            <a:r>
              <a:rPr lang="ru-RU" dirty="0" smtClean="0"/>
              <a:t>Д) Повторение состава чисел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240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Гузель</dc:creator>
  <cp:lastModifiedBy>Альбина</cp:lastModifiedBy>
  <cp:revision>9</cp:revision>
  <dcterms:created xsi:type="dcterms:W3CDTF">2014-11-16T15:04:53Z</dcterms:created>
  <dcterms:modified xsi:type="dcterms:W3CDTF">2014-11-16T15:26:13Z</dcterms:modified>
</cp:coreProperties>
</file>