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6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ar03.jpg"/>
          <p:cNvPicPr>
            <a:picLocks noChangeAspect="1"/>
          </p:cNvPicPr>
          <p:nvPr/>
        </p:nvPicPr>
        <p:blipFill>
          <a:blip r:embed="rId5" cstate="print"/>
          <a:srcRect r="90036"/>
          <a:stretch>
            <a:fillRect/>
          </a:stretch>
        </p:blipFill>
        <p:spPr>
          <a:xfrm>
            <a:off x="8964488" y="0"/>
            <a:ext cx="179512" cy="6858000"/>
          </a:xfrm>
          <a:prstGeom prst="rect">
            <a:avLst/>
          </a:prstGeom>
        </p:spPr>
      </p:pic>
      <p:pic>
        <p:nvPicPr>
          <p:cNvPr id="11" name="Рисунок 10" descr="bear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0"/>
            <a:ext cx="1801615" cy="6858000"/>
          </a:xfrm>
          <a:prstGeom prst="rect">
            <a:avLst/>
          </a:prstGeom>
        </p:spPr>
      </p:pic>
      <p:pic>
        <p:nvPicPr>
          <p:cNvPr id="10" name="Рисунок 9" descr="bear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0"/>
            <a:ext cx="1801615" cy="6858000"/>
          </a:xfrm>
          <a:prstGeom prst="rect">
            <a:avLst/>
          </a:prstGeom>
        </p:spPr>
      </p:pic>
      <p:pic>
        <p:nvPicPr>
          <p:cNvPr id="9" name="Рисунок 8" descr="bear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0"/>
            <a:ext cx="1801615" cy="6858000"/>
          </a:xfrm>
          <a:prstGeom prst="rect">
            <a:avLst/>
          </a:prstGeom>
        </p:spPr>
      </p:pic>
      <p:pic>
        <p:nvPicPr>
          <p:cNvPr id="8" name="Рисунок 7" descr="bear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0"/>
            <a:ext cx="1801615" cy="6858000"/>
          </a:xfrm>
          <a:prstGeom prst="rect">
            <a:avLst/>
          </a:prstGeom>
        </p:spPr>
      </p:pic>
      <p:pic>
        <p:nvPicPr>
          <p:cNvPr id="7" name="Рисунок 6" descr="bear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80161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928670"/>
            <a:ext cx="83058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Музыкально-дидактическая игра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 кем подружилась Маша?»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Автор: Т.А.Егорова, музыкальный руководитель МБДОУ «Детский сад № 41 «Белоснежка» г.Воркута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G:\машенька\1309969684_1254004632_myblog-46804-12538295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85992"/>
            <a:ext cx="7715304" cy="4000510"/>
          </a:xfrm>
          <a:prstGeom prst="rect">
            <a:avLst/>
          </a:prstGeom>
          <a:noFill/>
        </p:spPr>
      </p:pic>
      <p:pic>
        <p:nvPicPr>
          <p:cNvPr id="9" name="Picture 5" descr="jivotniea-357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714884"/>
            <a:ext cx="14097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abochki-7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500306"/>
            <a:ext cx="714381" cy="75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машенька\b_QF5brr7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7256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машенька\1290689168_2.jpg"/>
          <p:cNvPicPr>
            <a:picLocks noChangeAspect="1" noChangeArrowheads="1"/>
          </p:cNvPicPr>
          <p:nvPr/>
        </p:nvPicPr>
        <p:blipFill>
          <a:blip r:embed="rId2" cstate="print"/>
          <a:srcRect l="18058" t="3852" r="7988" b="12658"/>
          <a:stretch>
            <a:fillRect/>
          </a:stretch>
        </p:blipFill>
        <p:spPr bwMode="auto">
          <a:xfrm>
            <a:off x="1500166" y="142852"/>
            <a:ext cx="2786081" cy="2105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G:\машенька\reWalls.com-31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7752" y="142852"/>
            <a:ext cx="2883206" cy="21207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G:\машенька\multfilmy-1500b8d731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357430"/>
            <a:ext cx="2928926" cy="2147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G:\машенька\1282477375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357430"/>
            <a:ext cx="3000396" cy="21573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G:\машенька\55_1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4786314" y="4643446"/>
            <a:ext cx="2857520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G:\машенька\b_QF5brr7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4714884"/>
            <a:ext cx="2857488" cy="20240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G:\машенька\ebd2bcb8ccc57cd2e2a6786b0370c62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2357430"/>
            <a:ext cx="2786082" cy="2206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" name="Picture 10" descr="jivotniea-3508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2714620"/>
            <a:ext cx="357190" cy="25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машенька\ebd2bcb8ccc57cd2e2a6786b0370c62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71480"/>
            <a:ext cx="7215238" cy="57150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5" name="Picture 10" descr="jivotniea-350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714488"/>
            <a:ext cx="128587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veta-8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714884"/>
            <a:ext cx="21240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veta-8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714884"/>
            <a:ext cx="21240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cveta-8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714884"/>
            <a:ext cx="21240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veta-8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714884"/>
            <a:ext cx="21240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7145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Музыкально-дидактическая игра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 кем подружилась Маша?»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 воспринимать и узнавать пьесы, звучащие в разных регистрах.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500306"/>
            <a:ext cx="7772400" cy="36433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вариант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игры.</a:t>
            </a:r>
          </a:p>
          <a:p>
            <a:pPr algn="l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вспоминают мультфильмы из серии «Маша и медведь». Уточняют какие персонажи присутствуют в мультфильмах. Педагог предлагает послушать музыкальные пьесы характеризующие того или иного персонажа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показывает слайды с их изображениями .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Пьесы звучат в разных регистрах: «Заяц, поросёнок, белочки» – высокий регистр, «Коза» – средний регистр, «Волк» – низкий регистр, «Медведь» - очень низкий регистр.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машенька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214290"/>
            <a:ext cx="1428750" cy="1428750"/>
          </a:xfrm>
          <a:prstGeom prst="rect">
            <a:avLst/>
          </a:prstGeom>
          <a:noFill/>
        </p:spPr>
      </p:pic>
      <p:pic>
        <p:nvPicPr>
          <p:cNvPr id="5" name="Picture 6" descr="apogoda-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04"/>
            <a:ext cx="131924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7145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Музыкально-дидактическая игра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 кем подружилась Маша?»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 воспринимать и узнавать пьесы, звучащие в разных регистрах.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500306"/>
            <a:ext cx="7772400" cy="36433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вариант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игры.</a:t>
            </a:r>
          </a:p>
          <a:p>
            <a:pPr algn="l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предлагает послушать музыкальные пьесы характеризующие того или иного персонажа и отгадать: «Чья музыка звучит?». Пьесы звучат в разных регистрах: «Заяц, поросёнок, белочки» – высокий регистр, «Коза» – средний регистр, «Волк» – низкий регистр, «Медведь» - очень низкий регистр. После исполнения пьесы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определяют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кого изображала музыка (С кем подружилась Маша)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находят персонаж на слайде № 11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apogoda-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131924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:\машенька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21429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машенька\ebd2bcb8ccc57cd2e2a6786b0370c62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04"/>
            <a:ext cx="7215238" cy="57150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5" name="Picture 10" descr="jivotniea-350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71480"/>
            <a:ext cx="128587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veta-8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714884"/>
            <a:ext cx="21240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veta-8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714884"/>
            <a:ext cx="21240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cveta-8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714884"/>
            <a:ext cx="21240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veta-8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714884"/>
            <a:ext cx="21240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бабочка 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714356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машенька\1290689168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058" t="3852" r="7988" b="12658"/>
          <a:stretch>
            <a:fillRect/>
          </a:stretch>
        </p:blipFill>
        <p:spPr bwMode="auto">
          <a:xfrm>
            <a:off x="428596" y="214290"/>
            <a:ext cx="8412055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машенька\reWalls.com-31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машенька\multfilmy-1500b8d731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машенька\128247737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64399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машенька\55_1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85720" y="285728"/>
            <a:ext cx="857256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Презентация6</Template>
  <TotalTime>135</TotalTime>
  <Words>166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Презентация6</vt:lpstr>
      <vt:lpstr> Музыкально-дидактическая игра «С кем подружилась Маша?» Автор: Т.А.Егорова, музыкальный руководитель МБДОУ «Детский сад № 41 «Белоснежка» г.Воркута </vt:lpstr>
      <vt:lpstr>Музыкально-дидактическая игра «С кем подружилась Маша?» Цель: воспринимать и узнавать пьесы, звучащие в разных регистрах.</vt:lpstr>
      <vt:lpstr>Музыкально-дидактическая игра «С кем подружилась Маша?» Цель: воспринимать и узнавать пьесы, звучащие в разных регистрах.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Наталия</cp:lastModifiedBy>
  <cp:revision>16</cp:revision>
  <dcterms:modified xsi:type="dcterms:W3CDTF">2013-09-29T07:07:39Z</dcterms:modified>
</cp:coreProperties>
</file>