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E8A4-9774-4859-9625-1FFF752DA273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1762-5423-4EEC-A859-597F7E2F2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5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3929066"/>
            <a:ext cx="6000792" cy="13985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МУЗЫКАЛЬНЫЕ ИНСТРУМЕНТЫ</a:t>
            </a:r>
            <a:endParaRPr lang="ru-RU" sz="48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868" y="2143116"/>
            <a:ext cx="5000660" cy="168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Дидактическая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Угадай	 загадку</a:t>
            </a:r>
            <a:endParaRPr lang="ru-RU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714488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Как будто девушка запела, </a:t>
            </a:r>
            <a:endParaRPr lang="ru-RU" sz="2400" dirty="0" smtClean="0"/>
          </a:p>
          <a:p>
            <a:r>
              <a:rPr lang="ru-RU" sz="2400" dirty="0" smtClean="0"/>
              <a:t>и </a:t>
            </a:r>
            <a:r>
              <a:rPr lang="ru-RU" sz="2400" dirty="0" smtClean="0"/>
              <a:t>в зале словно посветлело.</a:t>
            </a:r>
            <a:br>
              <a:rPr lang="ru-RU" sz="2400" dirty="0" smtClean="0"/>
            </a:br>
            <a:r>
              <a:rPr lang="ru-RU" sz="2400" dirty="0" smtClean="0"/>
              <a:t>Скользит мелодия так гибко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Затихли все: играет…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5072074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Звучит сигнал, на бой зовет!</a:t>
            </a:r>
            <a:br>
              <a:rPr lang="ru-RU" sz="2400" dirty="0" smtClean="0"/>
            </a:br>
            <a:r>
              <a:rPr lang="ru-RU" sz="2400" dirty="0" smtClean="0"/>
              <a:t>Вставай, солдат, она поет!</a:t>
            </a:r>
            <a:endParaRPr lang="ru-RU" sz="2400" dirty="0"/>
          </a:p>
        </p:txBody>
      </p:sp>
      <p:pic>
        <p:nvPicPr>
          <p:cNvPr id="12" name="Рисунок 11" descr="102264Z.jpg"/>
          <p:cNvPicPr>
            <a:picLocks noChangeAspect="1"/>
          </p:cNvPicPr>
          <p:nvPr/>
        </p:nvPicPr>
        <p:blipFill>
          <a:blip r:embed="rId2"/>
          <a:srcRect t="20067" b="19999"/>
          <a:stretch>
            <a:fillRect/>
          </a:stretch>
        </p:blipFill>
        <p:spPr>
          <a:xfrm>
            <a:off x="714348" y="4000504"/>
            <a:ext cx="3571876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Skrip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15008" y="1357297"/>
            <a:ext cx="2797500" cy="2869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Ударный инструмент</a:t>
            </a:r>
            <a:endParaRPr lang="ru-RU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61001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500438"/>
            <a:ext cx="2645826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Skrip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357298"/>
            <a:ext cx="2440310" cy="2502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800x8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1571612"/>
            <a:ext cx="2152437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1316589156_Balalaik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4214818"/>
            <a:ext cx="2500330" cy="22050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857620" y="1357298"/>
            <a:ext cx="1285884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Духовой инструмент</a:t>
            </a:r>
            <a:endParaRPr lang="ru-RU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57620" y="1357298"/>
            <a:ext cx="1285884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9" name="Рисунок 8" descr="--300X~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00174"/>
            <a:ext cx="3472126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102264Z.jpg"/>
          <p:cNvPicPr>
            <a:picLocks noChangeAspect="1"/>
          </p:cNvPicPr>
          <p:nvPr/>
        </p:nvPicPr>
        <p:blipFill>
          <a:blip r:embed="rId3"/>
          <a:srcRect t="20067" b="19999"/>
          <a:stretch>
            <a:fillRect/>
          </a:stretch>
        </p:blipFill>
        <p:spPr>
          <a:xfrm>
            <a:off x="5214942" y="1500174"/>
            <a:ext cx="3571876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post-40912-0-17273000-133937264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143380"/>
            <a:ext cx="2833694" cy="2210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Triangel_(Instrument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4023208"/>
            <a:ext cx="2857520" cy="2411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Струнный инструмент</a:t>
            </a:r>
            <a:endParaRPr lang="ru-RU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57620" y="1357298"/>
            <a:ext cx="1285884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13" name="Рисунок 12" descr="store_apendix_big4595_1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57298"/>
            <a:ext cx="2714644" cy="17004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 descr="800x8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285860"/>
            <a:ext cx="2165426" cy="3809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 descr="yu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3429000"/>
            <a:ext cx="3286148" cy="30448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Рисунок 15" descr="CB005.jpg"/>
          <p:cNvPicPr>
            <a:picLocks noChangeAspect="1"/>
          </p:cNvPicPr>
          <p:nvPr/>
        </p:nvPicPr>
        <p:blipFill>
          <a:blip r:embed="rId5"/>
          <a:srcRect l="8333" t="6666" r="8333" b="10000"/>
          <a:stretch>
            <a:fillRect/>
          </a:stretch>
        </p:blipFill>
        <p:spPr>
          <a:xfrm>
            <a:off x="4071934" y="4143380"/>
            <a:ext cx="2286016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5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496"/>
            <a:ext cx="6000792" cy="13985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72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МУЗЫКАЛЬНЫЕ ИНСТРУМЕНТЫ</vt:lpstr>
      <vt:lpstr>Угадай  загадку</vt:lpstr>
      <vt:lpstr>Ударный инструмент</vt:lpstr>
      <vt:lpstr>Духовой инструмент</vt:lpstr>
      <vt:lpstr>Струнный инструмент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</dc:title>
  <dc:creator>Оксана</dc:creator>
  <cp:lastModifiedBy>Оксана</cp:lastModifiedBy>
  <cp:revision>3</cp:revision>
  <dcterms:created xsi:type="dcterms:W3CDTF">2012-11-01T07:21:55Z</dcterms:created>
  <dcterms:modified xsi:type="dcterms:W3CDTF">2012-11-01T09:50:10Z</dcterms:modified>
</cp:coreProperties>
</file>