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4660"/>
  </p:normalViewPr>
  <p:slideViewPr>
    <p:cSldViewPr>
      <p:cViewPr varScale="1">
        <p:scale>
          <a:sx n="65" d="100"/>
          <a:sy n="65" d="100"/>
        </p:scale>
        <p:origin x="-12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43F5-2655-4822-ABBE-FAB6E5A529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A144-A099-4496-B64A-EBCD77FE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Фронтальное логопедическое занятие в старшей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Звук 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Bcy;&amp;acy;&amp;rcy;&amp;acy;&amp;ncy;-&amp;Ocy;&amp;vcy;&amp;tscy;&amp;acy; 27 / VFL.Ru &amp;ecy;&amp;tcy;&amp;ocy;, &amp;fcy;&amp;ocy;&amp;tcy;&amp;ocy;&amp;khcy;&amp;ocy;&amp;scy;&amp;tcy;&amp;icy;&amp;ncy;&amp;gcy; &amp;bcy;&amp;iecy;&amp;zcy; &amp;rcy;&amp;iecy;&amp;gcy;&amp;icy;&amp;scy;&amp;tcy;&amp;rcy;&amp;acy;&amp;tscy;&amp;icy;&amp;icy;, &amp;icy; &amp;bcy;&amp;ycy;&amp;scy;&amp;tcy;&amp;rcy;&amp;ycy;&amp;jcy; &amp;khcy;&amp;ocy;&amp;scy;&amp;tcy;&amp;icy;&amp;ncy;&amp;gcy; &amp;icy;&amp;zcy;&amp;ocy;&amp;bcy;&amp;rcy;&amp;acy;&amp;zhcy;&amp;iecy;&amp;ncy;&amp;i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33937"/>
            <a:chOff x="0" y="0"/>
            <a:chExt cx="9144000" cy="6833937"/>
          </a:xfrm>
        </p:grpSpPr>
        <p:pic>
          <p:nvPicPr>
            <p:cNvPr id="3" name="Picture 2" descr="&amp;Zcy;&amp;vcy;&amp;ucy;&amp;kcy; &amp;scy;&amp;khcy;&amp;iecy;&amp;mcy;&amp;ycy; &amp;icy; &amp;dcy;&amp;rcy;&amp;ucy;&amp;gcy;&amp;icy;&amp;iecy; &amp;ocy;&amp;bcy;&amp;rcy;&amp;acy;&amp;zcy;&amp;tscy;&amp;ycy;"/>
            <p:cNvPicPr>
              <a:picLocks noChangeAspect="1" noChangeArrowheads="1"/>
            </p:cNvPicPr>
            <p:nvPr/>
          </p:nvPicPr>
          <p:blipFill>
            <a:blip r:embed="rId2" cstate="print">
              <a:lum bright="30000" contrast="40000"/>
            </a:blip>
            <a:srcRect l="13666" t="4382" r="12115" b="12441"/>
            <a:stretch>
              <a:fillRect/>
            </a:stretch>
          </p:blipFill>
          <p:spPr bwMode="auto">
            <a:xfrm>
              <a:off x="0" y="0"/>
              <a:ext cx="9144000" cy="6833937"/>
            </a:xfrm>
            <a:prstGeom prst="rect">
              <a:avLst/>
            </a:prstGeom>
            <a:noFill/>
          </p:spPr>
        </p:pic>
        <p:pic>
          <p:nvPicPr>
            <p:cNvPr id="4" name="Рисунок 3" descr="1343134888_7.jpg"/>
            <p:cNvPicPr>
              <a:picLocks noChangeAspect="1"/>
            </p:cNvPicPr>
            <p:nvPr/>
          </p:nvPicPr>
          <p:blipFill>
            <a:blip r:embed="rId3" cstate="print"/>
            <a:srcRect l="11300" t="7147" r="13364" b="10666"/>
            <a:stretch>
              <a:fillRect/>
            </a:stretch>
          </p:blipFill>
          <p:spPr>
            <a:xfrm>
              <a:off x="4067944" y="3717032"/>
              <a:ext cx="1440160" cy="1656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Рисунок 4" descr="1343134888_7.jpg"/>
            <p:cNvPicPr>
              <a:picLocks noChangeAspect="1"/>
            </p:cNvPicPr>
            <p:nvPr/>
          </p:nvPicPr>
          <p:blipFill>
            <a:blip r:embed="rId3" cstate="print"/>
            <a:srcRect l="11300" t="7147" r="13364" b="10666"/>
            <a:stretch>
              <a:fillRect/>
            </a:stretch>
          </p:blipFill>
          <p:spPr>
            <a:xfrm>
              <a:off x="7586944" y="3717032"/>
              <a:ext cx="1314928" cy="1512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About me #2 - Polyvo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3356992"/>
              <a:ext cx="1510567" cy="1584176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bcy;&amp;acy;&amp;ncy;&amp;tcy;&amp;ycy; - &amp;Mcy;&amp;Ocy;&amp;Dcy;&amp;Acy;"/>
          <p:cNvPicPr/>
          <p:nvPr/>
        </p:nvPicPr>
        <p:blipFill>
          <a:blip r:embed="rId2" cstate="print"/>
          <a:srcRect l="3064" t="21687" r="3297" b="10951"/>
          <a:stretch>
            <a:fillRect/>
          </a:stretch>
        </p:blipFill>
        <p:spPr bwMode="auto">
          <a:xfrm>
            <a:off x="5508104" y="1124744"/>
            <a:ext cx="3263462" cy="234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56388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Scy;&amp;tcy;&amp;iecy;&amp;kcy;&amp;lcy;&amp;yacy;&amp;ncy;&amp;ncy;&amp;ycy;&amp;iecy; &amp;bcy;&amp;ucy;&amp;tcy;&amp;ycy;&amp;lcy;&amp;kcy;&amp;icy;, &amp;scy;&amp;tcy;&amp;iecy;&amp;kcy;&amp;lcy;&amp;ocy;&amp;bcy;&amp;ucy;&amp;tcy;&amp;ycy;&amp;lcy;&amp;kcy;&amp;acy; &amp;pcy;&amp;rcy;&amp;ocy;&amp;icy;&amp;zcy;&amp;vcy;&amp;ocy;&amp;dcy;&amp;scy;&amp;tcy;&amp;vcy;&amp;acy; &amp;Ocy;&amp;Acy;&amp;Ocy; &quot;&amp;Scy;&amp;mcy;&amp;iecy;&amp;rcy;&amp;dcy;&amp;ocy;&amp;mcy;&amp;scy;&amp;kcy;&amp;icy;&amp;jcy; &amp;scy;&amp;tcy;&amp;iecy;&amp;kcy;&amp;lcy;&amp;ocy;&amp;zcy;&amp;acy;&amp;vcy;&amp;ocy;&amp;dcy;&quot;. &amp;Bcy;&amp;ucy;&amp;tcy;&amp;ycy;&amp;lcy;&amp;kcy;&amp;acy; &amp;vcy;&amp;ocy;&amp;dcy;&amp;ocy;&amp;chcy;&amp;ncy;&amp;acy;&amp;yacy;, &amp;vcy;&amp;icy;&amp;ncy;&amp;ncy;&amp;acy;&amp;yacy; &amp;bcy;&amp;ucy;&amp;tcy;&amp;ycy;&amp;lcy;&amp;kcy;&amp;acy; &amp;icy;&amp;zcy; &amp;zcy;&amp;iecy;&amp;lcy;&amp;iecy;&amp;ncy;&amp;ocy;&amp;gcy;&amp;ocy; &amp;scy;&amp;tcy;&amp;iecy;&amp;kcy;&amp;lcy;"/>
          <p:cNvPicPr/>
          <p:nvPr/>
        </p:nvPicPr>
        <p:blipFill>
          <a:blip r:embed="rId4" cstate="print"/>
          <a:srcRect l="24840" t="3393" r="27963" b="3214"/>
          <a:stretch>
            <a:fillRect/>
          </a:stretch>
        </p:blipFill>
        <p:spPr bwMode="auto">
          <a:xfrm>
            <a:off x="6444208" y="2780928"/>
            <a:ext cx="1368152" cy="38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5" cstate="print"/>
          <a:srcRect l="8433" r="5195" b="20428"/>
          <a:stretch>
            <a:fillRect/>
          </a:stretch>
        </p:blipFill>
        <p:spPr bwMode="auto">
          <a:xfrm>
            <a:off x="395536" y="5421134"/>
            <a:ext cx="3168352" cy="14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www.photoshopgurus.com/forum/attachments/adobe-illustrator-forum/29065d1362363179t-how-barre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573016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 первый звук в слове и охарактеризуй его.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Vcy;&amp;lcy;&amp;acy;&amp;dcy;&amp;icy;&amp;scy;&amp;lcy;&amp;acy;&amp;vcy; &amp;Lcy;&amp;acy;&amp;vcy;&amp;rcy;&amp;icy;&amp;kcy;"/>
          <p:cNvPicPr/>
          <p:nvPr/>
        </p:nvPicPr>
        <p:blipFill>
          <a:blip r:embed="rId2" cstate="print"/>
          <a:srcRect t="6349" b="3143"/>
          <a:stretch>
            <a:fillRect/>
          </a:stretch>
        </p:blipFill>
        <p:spPr bwMode="auto">
          <a:xfrm>
            <a:off x="5148064" y="4077072"/>
            <a:ext cx="399593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&amp;bcy;&amp;ucy;&amp;kcy;&amp;vcy;&amp;ycy; &amp;Scy;&amp;tcy;&amp;rcy;&amp;acy;&amp;ncy;&amp;icy;&amp;tscy;&amp;acy; 2 PixelBrush - &amp;Vcy;&amp;ocy;&amp;scy;&amp;pcy;&amp;icy;&amp;tcy;&amp;acy;&amp;ncy;&amp;icy;&amp;iecy; &amp;dcy;&amp;iecy;&amp;tcy;&amp;iecy;&amp;jcy;: &amp;vcy;&amp;ocy;&amp;scy;&amp;pcy;&amp;rcy;&amp;icy;&amp;yacy;&amp;tcy;&amp;icy;&amp;iecy; &amp;icy; &amp;vcy;&amp;ocy;&amp;ocy;&amp;bcy;&amp;rcy;&amp;acy;&amp;zhcy;&amp;iecy;&amp;ncy;&amp;i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852936"/>
            <a:ext cx="3508450" cy="29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kcy;&amp;lcy;&amp;ucy;&amp;bcy;&amp;kcy;&amp;icy;_2.png - &amp;Pcy;&amp;rcy;&amp;ocy;&amp;scy;&amp;mcy;&amp;ocy;&amp;tcy;&amp;rcy; &amp;kcy;&amp;acy;&amp;rcy;&amp;tcy;&amp;icy;&amp;ncy;&amp;kcy;&amp;icy; - &amp;KHcy;&amp;ocy;&amp;scy;&amp;tcy;&amp;icy;&amp;ncy;&amp;gcy; &amp;kcy;&amp;acy;&amp;rcy;&amp;tcy;&amp;icy;&amp;ncy;&amp;ocy;&amp;kcy; &amp;icy; &amp;icy;&amp;zcy;&amp;ocy;&amp;bcy;&amp;rcy;&amp;acy;&amp;zhcy;&amp;iecy;&amp;ncy;&amp;icy;&amp;j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184634" cy="249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Ocy;&amp;dcy;&amp;iecy;&amp;zhcy;&amp;kcy;&amp;icy; - &amp;Scy;&amp;tcy;&amp;rcy;&amp;acy;&amp;ncy;&amp;icy;&amp;tscy;&amp;acy; 2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196752"/>
            <a:ext cx="283876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D &amp;Kcy;&amp;acy;&amp;rcy;&amp;tcy;&amp;icy;&amp;ncy;&amp;kcy;&amp;acy; &amp;Scy;&amp;vcy;&amp;iecy;&amp;tcy;&amp;yacy;&amp;shchcy;&amp;icy;&amp;iecy;&amp;scy;&amp;yacy; &amp;zcy;&amp;iecy;&amp;lcy;&amp;iecy;&amp;ncy;&amp;ycy;&amp;iecy; &amp;gcy;&amp;rcy;&amp;icy;&amp;bcy;&amp;ycy;, 3D &amp;Gcy;&amp;rcy;&amp;acy;&amp;fcy;&amp;icy;&amp;kcy;&amp;acy; 1152x864. - 4 May 2013 - Blog - Prcp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2393074" cy="261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спрятался звук? Сколько слогов в словах? Назови ласково.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780928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ZHcy;&amp;icy;&amp;vcy;&amp;acy;&amp;yacy; &amp;bcy;&amp;acy;&amp;bcy;&amp;ocy;&amp;chcy;&amp;kcy;&amp;icy; - &amp;scy;&amp;acy;&amp;mcy;&amp;ycy;&amp;jcy; &amp;lcy;&amp;ucy;&amp;chcy;&amp;shcy;&amp;icy;&amp;jcy; &amp;pcy;&amp;ocy;&amp;dcy;&amp;acy;&amp;rcy;&amp;ocy;&amp;kcy;. - &amp;Fcy;&amp;ocy;&amp;rcy;&amp;ucy;&amp;mcy;&amp;ycy; Doz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bcy;&amp;acy;&amp;ncy;&amp;tcy;&amp;ycy; - &amp;Mcy;&amp;Ocy;&amp;Dcy;&amp;Acy;"/>
          <p:cNvPicPr/>
          <p:nvPr/>
        </p:nvPicPr>
        <p:blipFill>
          <a:blip r:embed="rId3" cstate="print"/>
          <a:srcRect l="3064" t="21687" r="3297" b="10951"/>
          <a:stretch>
            <a:fillRect/>
          </a:stretch>
        </p:blipFill>
        <p:spPr bwMode="auto">
          <a:xfrm>
            <a:off x="899592" y="2564904"/>
            <a:ext cx="1751294" cy="1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bcy;&amp;acy;&amp;ncy;&amp;tcy;&amp;ycy; - &amp;Mcy;&amp;Ocy;&amp;Dcy;&amp;Acy;"/>
          <p:cNvPicPr/>
          <p:nvPr/>
        </p:nvPicPr>
        <p:blipFill>
          <a:blip r:embed="rId3" cstate="print"/>
          <a:srcRect l="3064" t="21687" r="3297" b="10951"/>
          <a:stretch>
            <a:fillRect/>
          </a:stretch>
        </p:blipFill>
        <p:spPr bwMode="auto">
          <a:xfrm>
            <a:off x="7392706" y="5085184"/>
            <a:ext cx="1751294" cy="1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bcy;&amp;acy;&amp;ncy;&amp;tcy;&amp;ycy; - &amp;Mcy;&amp;Ocy;&amp;Dcy;&amp;Acy;"/>
          <p:cNvPicPr/>
          <p:nvPr/>
        </p:nvPicPr>
        <p:blipFill>
          <a:blip r:embed="rId3" cstate="print"/>
          <a:srcRect l="3064" t="21687" r="3297" b="10951"/>
          <a:stretch>
            <a:fillRect/>
          </a:stretch>
        </p:blipFill>
        <p:spPr bwMode="auto">
          <a:xfrm>
            <a:off x="7092280" y="980728"/>
            <a:ext cx="1751294" cy="1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&amp;bcy;&amp;acy;&amp;ncy;&amp;tcy;&amp;ycy; - &amp;Mcy;&amp;Ocy;&amp;Dcy;&amp;Acy;"/>
          <p:cNvPicPr/>
          <p:nvPr/>
        </p:nvPicPr>
        <p:blipFill>
          <a:blip r:embed="rId3" cstate="print"/>
          <a:srcRect l="3064" t="21687" r="3297" b="10951"/>
          <a:stretch>
            <a:fillRect/>
          </a:stretch>
        </p:blipFill>
        <p:spPr bwMode="auto">
          <a:xfrm>
            <a:off x="4283968" y="5229200"/>
            <a:ext cx="1751294" cy="1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560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Посчитай и скажи: сколько бабочек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бантов и т.д.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5292080" y="1268760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1763688" y="1268760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3419872" y="3645024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7380312" y="4149080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&amp;fcy;&amp;ocy;&amp;ncy;&amp;acy;&amp;rcy;&amp;icy;&amp;kcy;&amp;icy; &amp;ncy;&amp;acy; &amp;acy;&amp;ncy;&amp;gcy;&amp;lcy;&amp;icy;&amp;jcy;&amp;scy;&amp;kcy;&amp;ocy;&amp;jcy; &amp;bcy;&amp;ucy;&amp;lcy;&amp;acy;&amp;vcy;&amp;kcy;&amp;icy; &amp;Zcy;&amp;IEcy;&amp;Vcy;&amp;Scy;&amp;Acy;"/>
          <p:cNvPicPr/>
          <p:nvPr/>
        </p:nvPicPr>
        <p:blipFill>
          <a:blip r:embed="rId4" cstate="print"/>
          <a:srcRect l="8433" r="5195" b="20428"/>
          <a:stretch>
            <a:fillRect/>
          </a:stretch>
        </p:blipFill>
        <p:spPr bwMode="auto">
          <a:xfrm>
            <a:off x="611560" y="5805264"/>
            <a:ext cx="13681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&amp;Scy;&amp;tcy;&amp;iecy;&amp;kcy;&amp;lcy;&amp;yacy;&amp;ncy;&amp;ncy;&amp;ycy;&amp;iecy; &amp;bcy;&amp;ucy;&amp;tcy;&amp;ycy;&amp;lcy;&amp;kcy;&amp;icy;, &amp;scy;&amp;tcy;&amp;iecy;&amp;kcy;&amp;lcy;&amp;ocy;&amp;bcy;&amp;ucy;&amp;tcy;&amp;ycy;&amp;lcy;&amp;kcy;&amp;acy; &amp;pcy;&amp;rcy;&amp;ocy;&amp;icy;&amp;zcy;&amp;vcy;&amp;ocy;&amp;dcy;&amp;scy;&amp;tcy;&amp;vcy;&amp;acy; &amp;Ocy;&amp;Acy;&amp;Ocy; &quot;&amp;Scy;&amp;mcy;&amp;iecy;&amp;rcy;&amp;dcy;&amp;ocy;&amp;mcy;&amp;scy;&amp;kcy;&amp;icy;&amp;jcy; &amp;scy;&amp;tcy;&amp;iecy;&amp;kcy;&amp;lcy;&amp;ocy;&amp;zcy;&amp;acy;&amp;vcy;&amp;ocy;&amp;dcy;&quot;. &amp;Bcy;&amp;ucy;&amp;tcy;&amp;ycy;&amp;lcy;&amp;kcy;&amp;acy; &amp;vcy;&amp;ocy;&amp;dcy;&amp;ocy;&amp;chcy;&amp;ncy;&amp;acy;&amp;yacy;, &amp;vcy;&amp;icy;&amp;ncy;&amp;ncy;&amp;acy;&amp;yacy; &amp;bcy;&amp;ucy;&amp;tcy;&amp;ycy;&amp;lcy;&amp;kcy;&amp;acy; &amp;icy;&amp;zcy; &amp;zcy;&amp;iecy;&amp;lcy;&amp;iecy;&amp;ncy;&amp;ocy;&amp;gcy;&amp;ocy; &amp;scy;&amp;tcy;&amp;iecy;&amp;kcy;&amp;lcy;"/>
          <p:cNvPicPr/>
          <p:nvPr/>
        </p:nvPicPr>
        <p:blipFill>
          <a:blip r:embed="rId5" cstate="print"/>
          <a:srcRect l="24840" t="3393" r="27963" b="3214"/>
          <a:stretch>
            <a:fillRect/>
          </a:stretch>
        </p:blipFill>
        <p:spPr bwMode="auto">
          <a:xfrm>
            <a:off x="8100392" y="2348880"/>
            <a:ext cx="576064" cy="16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&amp;Scy;&amp;tcy;&amp;iecy;&amp;kcy;&amp;lcy;&amp;yacy;&amp;ncy;&amp;ncy;&amp;ycy;&amp;iecy; &amp;bcy;&amp;ucy;&amp;tcy;&amp;ycy;&amp;lcy;&amp;kcy;&amp;icy;, &amp;scy;&amp;tcy;&amp;iecy;&amp;kcy;&amp;lcy;&amp;ocy;&amp;bcy;&amp;ucy;&amp;tcy;&amp;ycy;&amp;lcy;&amp;kcy;&amp;acy; &amp;pcy;&amp;rcy;&amp;ocy;&amp;icy;&amp;zcy;&amp;vcy;&amp;ocy;&amp;dcy;&amp;scy;&amp;tcy;&amp;vcy;&amp;acy; &amp;Ocy;&amp;Acy;&amp;Ocy; &quot;&amp;Scy;&amp;mcy;&amp;iecy;&amp;rcy;&amp;dcy;&amp;ocy;&amp;mcy;&amp;scy;&amp;kcy;&amp;icy;&amp;jcy; &amp;scy;&amp;tcy;&amp;iecy;&amp;kcy;&amp;lcy;&amp;ocy;&amp;zcy;&amp;acy;&amp;vcy;&amp;ocy;&amp;dcy;&quot;. &amp;Bcy;&amp;ucy;&amp;tcy;&amp;ycy;&amp;lcy;&amp;kcy;&amp;acy; &amp;vcy;&amp;ocy;&amp;dcy;&amp;ocy;&amp;chcy;&amp;ncy;&amp;acy;&amp;yacy;, &amp;vcy;&amp;icy;&amp;ncy;&amp;ncy;&amp;acy;&amp;yacy; &amp;bcy;&amp;ucy;&amp;tcy;&amp;ycy;&amp;lcy;&amp;kcy;&amp;acy; &amp;icy;&amp;zcy; &amp;zcy;&amp;iecy;&amp;lcy;&amp;iecy;&amp;ncy;&amp;ocy;&amp;gcy;&amp;ocy; &amp;scy;&amp;tcy;&amp;iecy;&amp;kcy;&amp;lcy;"/>
          <p:cNvPicPr/>
          <p:nvPr/>
        </p:nvPicPr>
        <p:blipFill>
          <a:blip r:embed="rId5" cstate="print"/>
          <a:srcRect l="24840" t="3393" r="27963" b="3214"/>
          <a:stretch>
            <a:fillRect/>
          </a:stretch>
        </p:blipFill>
        <p:spPr bwMode="auto">
          <a:xfrm>
            <a:off x="251520" y="2492896"/>
            <a:ext cx="576064" cy="16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&amp;Scy;&amp;tcy;&amp;iecy;&amp;kcy;&amp;lcy;&amp;yacy;&amp;ncy;&amp;ncy;&amp;ycy;&amp;iecy; &amp;bcy;&amp;ucy;&amp;tcy;&amp;ycy;&amp;lcy;&amp;kcy;&amp;icy;, &amp;scy;&amp;tcy;&amp;iecy;&amp;kcy;&amp;lcy;&amp;ocy;&amp;bcy;&amp;ucy;&amp;tcy;&amp;ycy;&amp;lcy;&amp;kcy;&amp;acy; &amp;pcy;&amp;rcy;&amp;ocy;&amp;icy;&amp;zcy;&amp;vcy;&amp;ocy;&amp;dcy;&amp;scy;&amp;tcy;&amp;vcy;&amp;acy; &amp;Ocy;&amp;Acy;&amp;Ocy; &quot;&amp;Scy;&amp;mcy;&amp;iecy;&amp;rcy;&amp;dcy;&amp;ocy;&amp;mcy;&amp;scy;&amp;kcy;&amp;icy;&amp;jcy; &amp;scy;&amp;tcy;&amp;iecy;&amp;kcy;&amp;lcy;&amp;ocy;&amp;zcy;&amp;acy;&amp;vcy;&amp;ocy;&amp;dcy;&quot;. &amp;Bcy;&amp;ucy;&amp;tcy;&amp;ycy;&amp;lcy;&amp;kcy;&amp;acy; &amp;vcy;&amp;ocy;&amp;dcy;&amp;ocy;&amp;chcy;&amp;ncy;&amp;acy;&amp;yacy;, &amp;vcy;&amp;icy;&amp;ncy;&amp;ncy;&amp;acy;&amp;yacy; &amp;bcy;&amp;ucy;&amp;tcy;&amp;ycy;&amp;lcy;&amp;kcy;&amp;acy; &amp;icy;&amp;zcy; &amp;zcy;&amp;iecy;&amp;lcy;&amp;iecy;&amp;ncy;&amp;ocy;&amp;gcy;&amp;ocy; &amp;scy;&amp;tcy;&amp;iecy;&amp;kcy;&amp;lcy;"/>
          <p:cNvPicPr/>
          <p:nvPr/>
        </p:nvPicPr>
        <p:blipFill>
          <a:blip r:embed="rId5" cstate="print"/>
          <a:srcRect l="24840" t="3393" r="27963" b="3214"/>
          <a:stretch>
            <a:fillRect/>
          </a:stretch>
        </p:blipFill>
        <p:spPr bwMode="auto">
          <a:xfrm>
            <a:off x="6516216" y="4941168"/>
            <a:ext cx="576064" cy="16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&amp;Ocy;&amp;dcy;&amp;iecy;&amp;zhcy;&amp;kcy;&amp;icy; - &amp;Scy;&amp;tcy;&amp;rcy;&amp;acy;&amp;ncy;&amp;icy;&amp;tscy;&amp;acy;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9" y="1988840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&amp;Ocy;&amp;dcy;&amp;iecy;&amp;zhcy;&amp;kcy;&amp;icy; - &amp;Scy;&amp;tcy;&amp;rcy;&amp;acy;&amp;ncy;&amp;icy;&amp;tscy;&amp;acy;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005064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Icy;&amp;zcy; &amp;bcy;&amp;rcy;&amp;ocy;&amp;scy;&amp;ocy;&amp;vcy;&amp;ocy;&amp;gcy;&amp;ocy; &amp;mcy;&amp;acy;&amp;tcy;&amp;iecy;&amp;rcy;&amp;icy;&amp;acy;&amp;lcy;&amp;acy; &amp;Zcy;&amp;acy;&amp;pcy;&amp;icy;&amp;scy;&amp;icy; &amp;vcy; &amp;rcy;&amp;ucy;&amp;bcy;&amp;rcy;&amp;icy;&amp;kcy;&amp;iecy; &amp;Icy;&amp;zcy; &amp;bcy;&amp;rcy;&amp;ocy;&amp;scy;&amp;ocy;&amp;vcy;&amp;ocy;&amp;gcy;&amp;ocy; &amp;mcy;&amp;acy;&amp;tcy;&amp;iecy;&amp;rcy;&amp;icy;&amp;acy;&amp;lcy;&amp;acy; &amp;Dcy;&amp;ncy;&amp;iecy;&amp;vcy;&amp;ncy;&amp;icy;&amp;kcy; NanaliP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50102" cy="44755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Барашки: Боб,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Бэб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Баб.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Составь схему к именам.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Фронтальное логопедическое занятие в старшей группе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work</cp:lastModifiedBy>
  <cp:revision>5</cp:revision>
  <dcterms:created xsi:type="dcterms:W3CDTF">2015-01-16T01:22:21Z</dcterms:created>
  <dcterms:modified xsi:type="dcterms:W3CDTF">2015-02-25T15:41:03Z</dcterms:modified>
</cp:coreProperties>
</file>